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5.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6"/>
  </p:notesMasterIdLst>
  <p:handoutMasterIdLst>
    <p:handoutMasterId r:id="rId67"/>
  </p:handoutMasterIdLst>
  <p:sldIdLst>
    <p:sldId id="256" r:id="rId2"/>
    <p:sldId id="285" r:id="rId3"/>
    <p:sldId id="257" r:id="rId4"/>
    <p:sldId id="287" r:id="rId5"/>
    <p:sldId id="295" r:id="rId6"/>
    <p:sldId id="296" r:id="rId7"/>
    <p:sldId id="297" r:id="rId8"/>
    <p:sldId id="309" r:id="rId9"/>
    <p:sldId id="299" r:id="rId10"/>
    <p:sldId id="300" r:id="rId11"/>
    <p:sldId id="301" r:id="rId12"/>
    <p:sldId id="302" r:id="rId13"/>
    <p:sldId id="311" r:id="rId14"/>
    <p:sldId id="310" r:id="rId15"/>
    <p:sldId id="304" r:id="rId16"/>
    <p:sldId id="305" r:id="rId17"/>
    <p:sldId id="306" r:id="rId18"/>
    <p:sldId id="312" r:id="rId19"/>
    <p:sldId id="313" r:id="rId20"/>
    <p:sldId id="314" r:id="rId21"/>
    <p:sldId id="317" r:id="rId22"/>
    <p:sldId id="348" r:id="rId23"/>
    <p:sldId id="308" r:id="rId24"/>
    <p:sldId id="318" r:id="rId25"/>
    <p:sldId id="316" r:id="rId26"/>
    <p:sldId id="319" r:id="rId27"/>
    <p:sldId id="315" r:id="rId28"/>
    <p:sldId id="323" r:id="rId29"/>
    <p:sldId id="322" r:id="rId30"/>
    <p:sldId id="320" r:id="rId31"/>
    <p:sldId id="324" r:id="rId32"/>
    <p:sldId id="325" r:id="rId33"/>
    <p:sldId id="326" r:id="rId34"/>
    <p:sldId id="327" r:id="rId35"/>
    <p:sldId id="328" r:id="rId36"/>
    <p:sldId id="333" r:id="rId37"/>
    <p:sldId id="334" r:id="rId38"/>
    <p:sldId id="338" r:id="rId39"/>
    <p:sldId id="341" r:id="rId40"/>
    <p:sldId id="329" r:id="rId41"/>
    <p:sldId id="342" r:id="rId42"/>
    <p:sldId id="343" r:id="rId43"/>
    <p:sldId id="344" r:id="rId44"/>
    <p:sldId id="339" r:id="rId45"/>
    <p:sldId id="340" r:id="rId46"/>
    <p:sldId id="346" r:id="rId47"/>
    <p:sldId id="258" r:id="rId48"/>
    <p:sldId id="260" r:id="rId49"/>
    <p:sldId id="262" r:id="rId50"/>
    <p:sldId id="288" r:id="rId51"/>
    <p:sldId id="263" r:id="rId52"/>
    <p:sldId id="264" r:id="rId53"/>
    <p:sldId id="294" r:id="rId54"/>
    <p:sldId id="347" r:id="rId55"/>
    <p:sldId id="281" r:id="rId56"/>
    <p:sldId id="265" r:id="rId57"/>
    <p:sldId id="266" r:id="rId58"/>
    <p:sldId id="283" r:id="rId59"/>
    <p:sldId id="280" r:id="rId60"/>
    <p:sldId id="290" r:id="rId61"/>
    <p:sldId id="291" r:id="rId62"/>
    <p:sldId id="282" r:id="rId63"/>
    <p:sldId id="349" r:id="rId64"/>
    <p:sldId id="345" r:id="rId65"/>
  </p:sldIdLst>
  <p:sldSz cx="9144000" cy="6858000" type="screen4x3"/>
  <p:notesSz cx="6858000" cy="9144000"/>
  <p:defaultTextStyle>
    <a:defPPr>
      <a:defRPr lang="zh-TW"/>
    </a:defPPr>
    <a:lvl1pPr algn="l" rtl="0" fontAlgn="base">
      <a:spcBef>
        <a:spcPct val="0"/>
      </a:spcBef>
      <a:spcAft>
        <a:spcPct val="0"/>
      </a:spcAft>
      <a:defRPr kumimoji="1" kern="1200">
        <a:solidFill>
          <a:schemeClr val="tx1"/>
        </a:solidFill>
        <a:latin typeface="Arial" pitchFamily="34" charset="0"/>
        <a:ea typeface="新細明體" pitchFamily="18" charset="-120"/>
        <a:cs typeface="+mn-cs"/>
      </a:defRPr>
    </a:lvl1pPr>
    <a:lvl2pPr marL="457200" algn="l" rtl="0" fontAlgn="base">
      <a:spcBef>
        <a:spcPct val="0"/>
      </a:spcBef>
      <a:spcAft>
        <a:spcPct val="0"/>
      </a:spcAft>
      <a:defRPr kumimoji="1" kern="1200">
        <a:solidFill>
          <a:schemeClr val="tx1"/>
        </a:solidFill>
        <a:latin typeface="Arial" pitchFamily="34" charset="0"/>
        <a:ea typeface="新細明體" pitchFamily="18" charset="-120"/>
        <a:cs typeface="+mn-cs"/>
      </a:defRPr>
    </a:lvl2pPr>
    <a:lvl3pPr marL="914400" algn="l" rtl="0" fontAlgn="base">
      <a:spcBef>
        <a:spcPct val="0"/>
      </a:spcBef>
      <a:spcAft>
        <a:spcPct val="0"/>
      </a:spcAft>
      <a:defRPr kumimoji="1" kern="1200">
        <a:solidFill>
          <a:schemeClr val="tx1"/>
        </a:solidFill>
        <a:latin typeface="Arial" pitchFamily="34" charset="0"/>
        <a:ea typeface="新細明體" pitchFamily="18" charset="-120"/>
        <a:cs typeface="+mn-cs"/>
      </a:defRPr>
    </a:lvl3pPr>
    <a:lvl4pPr marL="1371600" algn="l" rtl="0" fontAlgn="base">
      <a:spcBef>
        <a:spcPct val="0"/>
      </a:spcBef>
      <a:spcAft>
        <a:spcPct val="0"/>
      </a:spcAft>
      <a:defRPr kumimoji="1" kern="1200">
        <a:solidFill>
          <a:schemeClr val="tx1"/>
        </a:solidFill>
        <a:latin typeface="Arial" pitchFamily="34" charset="0"/>
        <a:ea typeface="新細明體" pitchFamily="18" charset="-120"/>
        <a:cs typeface="+mn-cs"/>
      </a:defRPr>
    </a:lvl4pPr>
    <a:lvl5pPr marL="1828800" algn="l" rtl="0" fontAlgn="base">
      <a:spcBef>
        <a:spcPct val="0"/>
      </a:spcBef>
      <a:spcAft>
        <a:spcPct val="0"/>
      </a:spcAft>
      <a:defRPr kumimoji="1" kern="1200">
        <a:solidFill>
          <a:schemeClr val="tx1"/>
        </a:solidFill>
        <a:latin typeface="Arial" pitchFamily="34" charset="0"/>
        <a:ea typeface="新細明體" pitchFamily="18" charset="-120"/>
        <a:cs typeface="+mn-cs"/>
      </a:defRPr>
    </a:lvl5pPr>
    <a:lvl6pPr marL="2286000" algn="l" defTabSz="914400" rtl="0" eaLnBrk="1" latinLnBrk="0" hangingPunct="1">
      <a:defRPr kumimoji="1" kern="1200">
        <a:solidFill>
          <a:schemeClr val="tx1"/>
        </a:solidFill>
        <a:latin typeface="Arial" pitchFamily="34" charset="0"/>
        <a:ea typeface="新細明體" pitchFamily="18" charset="-120"/>
        <a:cs typeface="+mn-cs"/>
      </a:defRPr>
    </a:lvl6pPr>
    <a:lvl7pPr marL="2743200" algn="l" defTabSz="914400" rtl="0" eaLnBrk="1" latinLnBrk="0" hangingPunct="1">
      <a:defRPr kumimoji="1" kern="1200">
        <a:solidFill>
          <a:schemeClr val="tx1"/>
        </a:solidFill>
        <a:latin typeface="Arial" pitchFamily="34" charset="0"/>
        <a:ea typeface="新細明體" pitchFamily="18" charset="-120"/>
        <a:cs typeface="+mn-cs"/>
      </a:defRPr>
    </a:lvl7pPr>
    <a:lvl8pPr marL="3200400" algn="l" defTabSz="914400" rtl="0" eaLnBrk="1" latinLnBrk="0" hangingPunct="1">
      <a:defRPr kumimoji="1" kern="1200">
        <a:solidFill>
          <a:schemeClr val="tx1"/>
        </a:solidFill>
        <a:latin typeface="Arial" pitchFamily="34" charset="0"/>
        <a:ea typeface="新細明體" pitchFamily="18" charset="-120"/>
        <a:cs typeface="+mn-cs"/>
      </a:defRPr>
    </a:lvl8pPr>
    <a:lvl9pPr marL="3657600" algn="l" defTabSz="914400" rtl="0" eaLnBrk="1" latinLnBrk="0" hangingPunct="1">
      <a:defRPr kumimoji="1" kern="1200">
        <a:solidFill>
          <a:schemeClr val="tx1"/>
        </a:solidFill>
        <a:latin typeface="Arial" pitchFamily="34" charset="0"/>
        <a:ea typeface="新細明體" pitchFamily="18" charset="-120"/>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532" autoAdjust="0"/>
  </p:normalViewPr>
  <p:slideViewPr>
    <p:cSldViewPr>
      <p:cViewPr>
        <p:scale>
          <a:sx n="60" d="100"/>
          <a:sy n="60" d="100"/>
        </p:scale>
        <p:origin x="-1842" y="-426"/>
      </p:cViewPr>
      <p:guideLst>
        <p:guide orient="horz" pos="2160"/>
        <p:guide pos="2880"/>
      </p:guideLst>
    </p:cSldViewPr>
  </p:slideViewPr>
  <p:notesTextViewPr>
    <p:cViewPr>
      <p:scale>
        <a:sx n="100" d="100"/>
        <a:sy n="100" d="100"/>
      </p:scale>
      <p:origin x="0" y="0"/>
    </p:cViewPr>
  </p:notesTextViewPr>
  <p:notesViewPr>
    <p:cSldViewPr>
      <p:cViewPr varScale="1">
        <p:scale>
          <a:sx n="55" d="100"/>
          <a:sy n="55" d="100"/>
        </p:scale>
        <p:origin x="-1878"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diagrams/_rels/data1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34.jpeg"/><Relationship Id="rId1" Type="http://schemas.openxmlformats.org/officeDocument/2006/relationships/image" Target="../media/image41.jpeg"/></Relationships>
</file>

<file path=ppt/diagrams/_rels/data1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34.jpeg"/><Relationship Id="rId1" Type="http://schemas.openxmlformats.org/officeDocument/2006/relationships/image" Target="../media/image41.jpeg"/></Relationships>
</file>

<file path=ppt/diagrams/_rels/data15.xml.rels><?xml version="1.0" encoding="UTF-8" standalone="yes"?>
<Relationships xmlns="http://schemas.openxmlformats.org/package/2006/relationships"><Relationship Id="rId3" Type="http://schemas.openxmlformats.org/officeDocument/2006/relationships/hyperlink" Target="http://www.sris.com.tw/download/jcr_qrc_0909.pdf" TargetMode="External"/><Relationship Id="rId2" Type="http://schemas.openxmlformats.org/officeDocument/2006/relationships/hyperlink" Target="http://www.sris.com.tw/ser_download.asp" TargetMode="External"/><Relationship Id="rId1" Type="http://schemas.openxmlformats.org/officeDocument/2006/relationships/hyperlink" Target="http://www.customer-support.com.tw/training/sris/JCR.php" TargetMode="External"/></Relationships>
</file>

<file path=ppt/diagrams/_rels/data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image" Target="../media/image33.jpeg"/></Relationships>
</file>

<file path=ppt/diagrams/_rels/data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34.jpeg"/><Relationship Id="rId1" Type="http://schemas.openxmlformats.org/officeDocument/2006/relationships/image" Target="../media/image41.jpeg"/></Relationships>
</file>

<file path=ppt/diagrams/_rels/drawing1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34.jpeg"/><Relationship Id="rId1" Type="http://schemas.openxmlformats.org/officeDocument/2006/relationships/image" Target="../media/image41.jpeg"/></Relationships>
</file>

<file path=ppt/diagrams/_rels/drawing1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34.jpeg"/><Relationship Id="rId1" Type="http://schemas.openxmlformats.org/officeDocument/2006/relationships/image" Target="../media/image41.jpeg"/></Relationships>
</file>

<file path=ppt/diagrams/_rels/drawing15.xml.rels><?xml version="1.0" encoding="UTF-8" standalone="yes"?>
<Relationships xmlns="http://schemas.openxmlformats.org/package/2006/relationships"><Relationship Id="rId3" Type="http://schemas.openxmlformats.org/officeDocument/2006/relationships/hyperlink" Target="http://www.sris.com.tw/download/jcr_qrc_0909.pdf" TargetMode="External"/><Relationship Id="rId2" Type="http://schemas.openxmlformats.org/officeDocument/2006/relationships/hyperlink" Target="http://www.sris.com.tw/ser_download.asp" TargetMode="External"/><Relationship Id="rId1" Type="http://schemas.openxmlformats.org/officeDocument/2006/relationships/hyperlink" Target="http://www.customer-support.com.tw/training/sris/JCR.php" TargetMode="External"/></Relationships>
</file>

<file path=ppt/diagrams/_rels/drawing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image" Target="../media/image33.jpeg"/></Relationships>
</file>

<file path=ppt/diagrams/_rels/drawing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34.jpeg"/><Relationship Id="rId1" Type="http://schemas.openxmlformats.org/officeDocument/2006/relationships/image" Target="../media/image41.jpe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269CE22-F92B-468C-A791-28830ECD2F92}"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zh-TW" altLang="en-US"/>
        </a:p>
      </dgm:t>
    </dgm:pt>
    <dgm:pt modelId="{A9C71E18-8669-42F1-8A5D-7D1BC99F70C0}">
      <dgm:prSet phldrT="[文字]"/>
      <dgm:spPr/>
      <dgm:t>
        <a:bodyPr/>
        <a:lstStyle/>
        <a:p>
          <a:r>
            <a:rPr lang="en-US" altLang="zh-TW" dirty="0" smtClean="0">
              <a:latin typeface="+mn-lt"/>
              <a:ea typeface="標楷體" pitchFamily="65" charset="-120"/>
            </a:rPr>
            <a:t>For</a:t>
          </a:r>
          <a:r>
            <a:rPr lang="zh-TW" altLang="en-US" dirty="0" smtClean="0">
              <a:latin typeface="標楷體" pitchFamily="65" charset="-120"/>
              <a:ea typeface="標楷體" pitchFamily="65" charset="-120"/>
            </a:rPr>
            <a:t>研究人員</a:t>
          </a:r>
          <a:r>
            <a:rPr lang="en-US" altLang="zh-TW" dirty="0" smtClean="0">
              <a:latin typeface="標楷體" pitchFamily="65" charset="-120"/>
              <a:ea typeface="標楷體" pitchFamily="65" charset="-120"/>
            </a:rPr>
            <a:t>_</a:t>
          </a:r>
          <a:r>
            <a:rPr lang="zh-TW" altLang="en-US" dirty="0" smtClean="0">
              <a:latin typeface="標楷體" pitchFamily="65" charset="-120"/>
              <a:ea typeface="標楷體" pitchFamily="65" charset="-120"/>
            </a:rPr>
            <a:t>加速研究流程</a:t>
          </a:r>
          <a:endParaRPr lang="zh-TW" altLang="en-US" dirty="0">
            <a:latin typeface="標楷體" pitchFamily="65" charset="-120"/>
            <a:ea typeface="標楷體" pitchFamily="65" charset="-120"/>
          </a:endParaRPr>
        </a:p>
      </dgm:t>
    </dgm:pt>
    <dgm:pt modelId="{B9C5C3BD-8DD5-4AA7-8FF1-7F7D0E2C4FA7}" type="parTrans" cxnId="{E576B594-B6DB-4B8E-9A58-F1AC43E589CE}">
      <dgm:prSet/>
      <dgm:spPr/>
      <dgm:t>
        <a:bodyPr/>
        <a:lstStyle/>
        <a:p>
          <a:endParaRPr lang="zh-TW" altLang="en-US"/>
        </a:p>
      </dgm:t>
    </dgm:pt>
    <dgm:pt modelId="{7B232AD3-4033-4E18-88A6-94C58242C2B2}" type="sibTrans" cxnId="{E576B594-B6DB-4B8E-9A58-F1AC43E589CE}">
      <dgm:prSet/>
      <dgm:spPr/>
      <dgm:t>
        <a:bodyPr/>
        <a:lstStyle/>
        <a:p>
          <a:endParaRPr lang="zh-TW" altLang="en-US"/>
        </a:p>
      </dgm:t>
    </dgm:pt>
    <dgm:pt modelId="{DCE7CEED-B711-473D-B4A9-CB85A185D439}">
      <dgm:prSet phldrT="[文字]"/>
      <dgm:spPr>
        <a:solidFill>
          <a:srgbClr val="00B050"/>
        </a:solidFill>
      </dgm:spPr>
      <dgm:t>
        <a:bodyPr/>
        <a:lstStyle/>
        <a:p>
          <a:r>
            <a:rPr lang="en-US" altLang="zh-TW" dirty="0" smtClean="0">
              <a:latin typeface="+mn-lt"/>
              <a:ea typeface="標楷體" pitchFamily="65" charset="-120"/>
            </a:rPr>
            <a:t>For</a:t>
          </a:r>
          <a:r>
            <a:rPr lang="zh-TW" altLang="en-US" dirty="0" smtClean="0">
              <a:latin typeface="標楷體" pitchFamily="65" charset="-120"/>
              <a:ea typeface="標楷體" pitchFamily="65" charset="-120"/>
            </a:rPr>
            <a:t>研究人員</a:t>
          </a:r>
          <a:r>
            <a:rPr lang="en-US" altLang="zh-TW" dirty="0" smtClean="0">
              <a:latin typeface="標楷體" pitchFamily="65" charset="-120"/>
              <a:ea typeface="標楷體" pitchFamily="65" charset="-120"/>
            </a:rPr>
            <a:t>_</a:t>
          </a:r>
          <a:r>
            <a:rPr lang="zh-TW" altLang="en-US" dirty="0" smtClean="0">
              <a:latin typeface="標楷體" pitchFamily="65" charset="-120"/>
              <a:ea typeface="標楷體" pitchFamily="65" charset="-120"/>
            </a:rPr>
            <a:t>追蹤發表作品</a:t>
          </a:r>
          <a:endParaRPr lang="zh-TW" altLang="en-US" dirty="0">
            <a:latin typeface="標楷體" pitchFamily="65" charset="-120"/>
            <a:ea typeface="標楷體" pitchFamily="65" charset="-120"/>
          </a:endParaRPr>
        </a:p>
      </dgm:t>
    </dgm:pt>
    <dgm:pt modelId="{03104D0D-1303-40C8-81EB-665FB60E7B36}" type="parTrans" cxnId="{59C47C3D-F67D-4B7D-BBA5-D13CC0F81346}">
      <dgm:prSet/>
      <dgm:spPr/>
      <dgm:t>
        <a:bodyPr/>
        <a:lstStyle/>
        <a:p>
          <a:endParaRPr lang="zh-TW" altLang="en-US"/>
        </a:p>
      </dgm:t>
    </dgm:pt>
    <dgm:pt modelId="{086F3E0B-4899-4124-9B57-2AEA3E6A7B5C}" type="sibTrans" cxnId="{59C47C3D-F67D-4B7D-BBA5-D13CC0F81346}">
      <dgm:prSet/>
      <dgm:spPr/>
      <dgm:t>
        <a:bodyPr/>
        <a:lstStyle/>
        <a:p>
          <a:endParaRPr lang="zh-TW" altLang="en-US"/>
        </a:p>
      </dgm:t>
    </dgm:pt>
    <dgm:pt modelId="{1704BF0A-B349-4ED6-9F98-65F95E7F947A}">
      <dgm:prSet phldrT="[文字]"/>
      <dgm:spPr>
        <a:solidFill>
          <a:schemeClr val="accent6">
            <a:lumMod val="75000"/>
          </a:schemeClr>
        </a:solidFill>
      </dgm:spPr>
      <dgm:t>
        <a:bodyPr/>
        <a:lstStyle/>
        <a:p>
          <a:r>
            <a:rPr lang="en-US" altLang="zh-TW" dirty="0" smtClean="0">
              <a:latin typeface="+mn-lt"/>
              <a:ea typeface="標楷體" pitchFamily="65" charset="-120"/>
            </a:rPr>
            <a:t>For</a:t>
          </a:r>
          <a:r>
            <a:rPr lang="zh-TW" altLang="en-US" dirty="0" smtClean="0">
              <a:latin typeface="標楷體" pitchFamily="65" charset="-120"/>
              <a:ea typeface="標楷體" pitchFamily="65" charset="-120"/>
            </a:rPr>
            <a:t>單位系所</a:t>
          </a:r>
          <a:r>
            <a:rPr lang="en-US" altLang="zh-TW" dirty="0" smtClean="0">
              <a:latin typeface="標楷體" pitchFamily="65" charset="-120"/>
              <a:ea typeface="標楷體" pitchFamily="65" charset="-120"/>
            </a:rPr>
            <a:t>_</a:t>
          </a:r>
          <a:r>
            <a:rPr lang="zh-TW" altLang="en-US" dirty="0" smtClean="0">
              <a:latin typeface="標楷體" pitchFamily="65" charset="-120"/>
              <a:ea typeface="標楷體" pitchFamily="65" charset="-120"/>
            </a:rPr>
            <a:t>評鑑產出質量</a:t>
          </a:r>
          <a:endParaRPr lang="zh-TW" altLang="en-US" dirty="0">
            <a:latin typeface="標楷體" pitchFamily="65" charset="-120"/>
            <a:ea typeface="標楷體" pitchFamily="65" charset="-120"/>
          </a:endParaRPr>
        </a:p>
      </dgm:t>
    </dgm:pt>
    <dgm:pt modelId="{23954186-EAF5-4230-A93E-2DE6057B52F5}" type="parTrans" cxnId="{657B881C-72A3-42B6-8091-470330DD5AA4}">
      <dgm:prSet/>
      <dgm:spPr/>
      <dgm:t>
        <a:bodyPr/>
        <a:lstStyle/>
        <a:p>
          <a:endParaRPr lang="zh-TW" altLang="en-US"/>
        </a:p>
      </dgm:t>
    </dgm:pt>
    <dgm:pt modelId="{7E25CD96-9115-4F74-9558-9EE03CB745EF}" type="sibTrans" cxnId="{657B881C-72A3-42B6-8091-470330DD5AA4}">
      <dgm:prSet/>
      <dgm:spPr/>
      <dgm:t>
        <a:bodyPr/>
        <a:lstStyle/>
        <a:p>
          <a:endParaRPr lang="zh-TW" altLang="en-US"/>
        </a:p>
      </dgm:t>
    </dgm:pt>
    <dgm:pt modelId="{64F912E0-88ED-4658-993A-3774E6B6F683}" type="pres">
      <dgm:prSet presAssocID="{F269CE22-F92B-468C-A791-28830ECD2F92}" presName="linear" presStyleCnt="0">
        <dgm:presLayoutVars>
          <dgm:dir/>
          <dgm:animLvl val="lvl"/>
          <dgm:resizeHandles val="exact"/>
        </dgm:presLayoutVars>
      </dgm:prSet>
      <dgm:spPr/>
      <dgm:t>
        <a:bodyPr/>
        <a:lstStyle/>
        <a:p>
          <a:endParaRPr lang="zh-TW" altLang="en-US"/>
        </a:p>
      </dgm:t>
    </dgm:pt>
    <dgm:pt modelId="{41BFAA58-F22E-4074-81AE-CF503344304C}" type="pres">
      <dgm:prSet presAssocID="{A9C71E18-8669-42F1-8A5D-7D1BC99F70C0}" presName="parentLin" presStyleCnt="0"/>
      <dgm:spPr/>
    </dgm:pt>
    <dgm:pt modelId="{0402FAD3-B0C0-4D43-A99F-44BF50977BDB}" type="pres">
      <dgm:prSet presAssocID="{A9C71E18-8669-42F1-8A5D-7D1BC99F70C0}" presName="parentLeftMargin" presStyleLbl="node1" presStyleIdx="0" presStyleCnt="3"/>
      <dgm:spPr/>
      <dgm:t>
        <a:bodyPr/>
        <a:lstStyle/>
        <a:p>
          <a:endParaRPr lang="zh-TW" altLang="en-US"/>
        </a:p>
      </dgm:t>
    </dgm:pt>
    <dgm:pt modelId="{265CED17-14E9-4FAD-BDBC-8336C44E6AFE}" type="pres">
      <dgm:prSet presAssocID="{A9C71E18-8669-42F1-8A5D-7D1BC99F70C0}" presName="parentText" presStyleLbl="node1" presStyleIdx="0" presStyleCnt="3">
        <dgm:presLayoutVars>
          <dgm:chMax val="0"/>
          <dgm:bulletEnabled val="1"/>
        </dgm:presLayoutVars>
      </dgm:prSet>
      <dgm:spPr/>
      <dgm:t>
        <a:bodyPr/>
        <a:lstStyle/>
        <a:p>
          <a:endParaRPr lang="zh-TW" altLang="en-US"/>
        </a:p>
      </dgm:t>
    </dgm:pt>
    <dgm:pt modelId="{40B84688-EDA0-4197-AEA7-454CC0EA3ADC}" type="pres">
      <dgm:prSet presAssocID="{A9C71E18-8669-42F1-8A5D-7D1BC99F70C0}" presName="negativeSpace" presStyleCnt="0"/>
      <dgm:spPr/>
    </dgm:pt>
    <dgm:pt modelId="{BD74A8F8-0739-4B77-9ED6-C1CF8A70CF46}" type="pres">
      <dgm:prSet presAssocID="{A9C71E18-8669-42F1-8A5D-7D1BC99F70C0}" presName="childText" presStyleLbl="conFgAcc1" presStyleIdx="0" presStyleCnt="3">
        <dgm:presLayoutVars>
          <dgm:bulletEnabled val="1"/>
        </dgm:presLayoutVars>
      </dgm:prSet>
      <dgm:spPr/>
    </dgm:pt>
    <dgm:pt modelId="{B3FBE607-9AAD-4286-AC5E-586233BC3427}" type="pres">
      <dgm:prSet presAssocID="{7B232AD3-4033-4E18-88A6-94C58242C2B2}" presName="spaceBetweenRectangles" presStyleCnt="0"/>
      <dgm:spPr/>
    </dgm:pt>
    <dgm:pt modelId="{D5CE9F3B-045A-4F63-B107-84AA86CE12E1}" type="pres">
      <dgm:prSet presAssocID="{DCE7CEED-B711-473D-B4A9-CB85A185D439}" presName="parentLin" presStyleCnt="0"/>
      <dgm:spPr/>
    </dgm:pt>
    <dgm:pt modelId="{FDBB0E00-1F59-4F66-8DEE-177C97FC1F16}" type="pres">
      <dgm:prSet presAssocID="{DCE7CEED-B711-473D-B4A9-CB85A185D439}" presName="parentLeftMargin" presStyleLbl="node1" presStyleIdx="0" presStyleCnt="3"/>
      <dgm:spPr/>
      <dgm:t>
        <a:bodyPr/>
        <a:lstStyle/>
        <a:p>
          <a:endParaRPr lang="zh-TW" altLang="en-US"/>
        </a:p>
      </dgm:t>
    </dgm:pt>
    <dgm:pt modelId="{55443887-EE40-452A-9AAE-94C057E0CAA2}" type="pres">
      <dgm:prSet presAssocID="{DCE7CEED-B711-473D-B4A9-CB85A185D439}" presName="parentText" presStyleLbl="node1" presStyleIdx="1" presStyleCnt="3">
        <dgm:presLayoutVars>
          <dgm:chMax val="0"/>
          <dgm:bulletEnabled val="1"/>
        </dgm:presLayoutVars>
      </dgm:prSet>
      <dgm:spPr/>
      <dgm:t>
        <a:bodyPr/>
        <a:lstStyle/>
        <a:p>
          <a:endParaRPr lang="zh-TW" altLang="en-US"/>
        </a:p>
      </dgm:t>
    </dgm:pt>
    <dgm:pt modelId="{091938FA-787E-49A9-8F14-5149DEF013BE}" type="pres">
      <dgm:prSet presAssocID="{DCE7CEED-B711-473D-B4A9-CB85A185D439}" presName="negativeSpace" presStyleCnt="0"/>
      <dgm:spPr/>
    </dgm:pt>
    <dgm:pt modelId="{FEADEC6E-A5DF-4FB3-A6B3-949D78DF2A38}" type="pres">
      <dgm:prSet presAssocID="{DCE7CEED-B711-473D-B4A9-CB85A185D439}" presName="childText" presStyleLbl="conFgAcc1" presStyleIdx="1" presStyleCnt="3">
        <dgm:presLayoutVars>
          <dgm:bulletEnabled val="1"/>
        </dgm:presLayoutVars>
      </dgm:prSet>
      <dgm:spPr/>
    </dgm:pt>
    <dgm:pt modelId="{646FBCA0-C555-48FC-9D27-68C4C282632A}" type="pres">
      <dgm:prSet presAssocID="{086F3E0B-4899-4124-9B57-2AEA3E6A7B5C}" presName="spaceBetweenRectangles" presStyleCnt="0"/>
      <dgm:spPr/>
    </dgm:pt>
    <dgm:pt modelId="{8FF9C859-2E45-4B0E-AC1B-3B9FCAD4AA8A}" type="pres">
      <dgm:prSet presAssocID="{1704BF0A-B349-4ED6-9F98-65F95E7F947A}" presName="parentLin" presStyleCnt="0"/>
      <dgm:spPr/>
    </dgm:pt>
    <dgm:pt modelId="{3432AC55-379B-4A48-842D-65AA8D64A667}" type="pres">
      <dgm:prSet presAssocID="{1704BF0A-B349-4ED6-9F98-65F95E7F947A}" presName="parentLeftMargin" presStyleLbl="node1" presStyleIdx="1" presStyleCnt="3"/>
      <dgm:spPr/>
      <dgm:t>
        <a:bodyPr/>
        <a:lstStyle/>
        <a:p>
          <a:endParaRPr lang="zh-TW" altLang="en-US"/>
        </a:p>
      </dgm:t>
    </dgm:pt>
    <dgm:pt modelId="{26E8987F-09D6-4DCF-B707-EF355DEB6100}" type="pres">
      <dgm:prSet presAssocID="{1704BF0A-B349-4ED6-9F98-65F95E7F947A}" presName="parentText" presStyleLbl="node1" presStyleIdx="2" presStyleCnt="3">
        <dgm:presLayoutVars>
          <dgm:chMax val="0"/>
          <dgm:bulletEnabled val="1"/>
        </dgm:presLayoutVars>
      </dgm:prSet>
      <dgm:spPr/>
      <dgm:t>
        <a:bodyPr/>
        <a:lstStyle/>
        <a:p>
          <a:endParaRPr lang="zh-TW" altLang="en-US"/>
        </a:p>
      </dgm:t>
    </dgm:pt>
    <dgm:pt modelId="{F735450E-5CFA-4623-B26C-2C9AFFA22A34}" type="pres">
      <dgm:prSet presAssocID="{1704BF0A-B349-4ED6-9F98-65F95E7F947A}" presName="negativeSpace" presStyleCnt="0"/>
      <dgm:spPr/>
    </dgm:pt>
    <dgm:pt modelId="{814B79CE-AC27-47FF-8593-EFA6D246185C}" type="pres">
      <dgm:prSet presAssocID="{1704BF0A-B349-4ED6-9F98-65F95E7F947A}" presName="childText" presStyleLbl="conFgAcc1" presStyleIdx="2" presStyleCnt="3">
        <dgm:presLayoutVars>
          <dgm:bulletEnabled val="1"/>
        </dgm:presLayoutVars>
      </dgm:prSet>
      <dgm:spPr/>
    </dgm:pt>
  </dgm:ptLst>
  <dgm:cxnLst>
    <dgm:cxn modelId="{FA1B50A4-A6D0-4CF1-9A30-DB4B6CAA5517}" type="presOf" srcId="{1704BF0A-B349-4ED6-9F98-65F95E7F947A}" destId="{26E8987F-09D6-4DCF-B707-EF355DEB6100}" srcOrd="1" destOrd="0" presId="urn:microsoft.com/office/officeart/2005/8/layout/list1"/>
    <dgm:cxn modelId="{D888E970-7ED6-4195-940A-7DE58A93F3EA}" type="presOf" srcId="{DCE7CEED-B711-473D-B4A9-CB85A185D439}" destId="{55443887-EE40-452A-9AAE-94C057E0CAA2}" srcOrd="1" destOrd="0" presId="urn:microsoft.com/office/officeart/2005/8/layout/list1"/>
    <dgm:cxn modelId="{59C47C3D-F67D-4B7D-BBA5-D13CC0F81346}" srcId="{F269CE22-F92B-468C-A791-28830ECD2F92}" destId="{DCE7CEED-B711-473D-B4A9-CB85A185D439}" srcOrd="1" destOrd="0" parTransId="{03104D0D-1303-40C8-81EB-665FB60E7B36}" sibTransId="{086F3E0B-4899-4124-9B57-2AEA3E6A7B5C}"/>
    <dgm:cxn modelId="{B75085DD-131C-4353-8CDE-FB62897B6095}" type="presOf" srcId="{F269CE22-F92B-468C-A791-28830ECD2F92}" destId="{64F912E0-88ED-4658-993A-3774E6B6F683}" srcOrd="0" destOrd="0" presId="urn:microsoft.com/office/officeart/2005/8/layout/list1"/>
    <dgm:cxn modelId="{E576B594-B6DB-4B8E-9A58-F1AC43E589CE}" srcId="{F269CE22-F92B-468C-A791-28830ECD2F92}" destId="{A9C71E18-8669-42F1-8A5D-7D1BC99F70C0}" srcOrd="0" destOrd="0" parTransId="{B9C5C3BD-8DD5-4AA7-8FF1-7F7D0E2C4FA7}" sibTransId="{7B232AD3-4033-4E18-88A6-94C58242C2B2}"/>
    <dgm:cxn modelId="{07742096-A01F-433C-867F-A304078BCB1D}" type="presOf" srcId="{DCE7CEED-B711-473D-B4A9-CB85A185D439}" destId="{FDBB0E00-1F59-4F66-8DEE-177C97FC1F16}" srcOrd="0" destOrd="0" presId="urn:microsoft.com/office/officeart/2005/8/layout/list1"/>
    <dgm:cxn modelId="{7EEEF763-DE47-42F0-8CFA-433998A550FD}" type="presOf" srcId="{A9C71E18-8669-42F1-8A5D-7D1BC99F70C0}" destId="{265CED17-14E9-4FAD-BDBC-8336C44E6AFE}" srcOrd="1" destOrd="0" presId="urn:microsoft.com/office/officeart/2005/8/layout/list1"/>
    <dgm:cxn modelId="{9ACA8FB2-E206-478E-BB12-80998C0D88F5}" type="presOf" srcId="{A9C71E18-8669-42F1-8A5D-7D1BC99F70C0}" destId="{0402FAD3-B0C0-4D43-A99F-44BF50977BDB}" srcOrd="0" destOrd="0" presId="urn:microsoft.com/office/officeart/2005/8/layout/list1"/>
    <dgm:cxn modelId="{A92D748E-7954-4E84-8BA9-9A0213E72693}" type="presOf" srcId="{1704BF0A-B349-4ED6-9F98-65F95E7F947A}" destId="{3432AC55-379B-4A48-842D-65AA8D64A667}" srcOrd="0" destOrd="0" presId="urn:microsoft.com/office/officeart/2005/8/layout/list1"/>
    <dgm:cxn modelId="{657B881C-72A3-42B6-8091-470330DD5AA4}" srcId="{F269CE22-F92B-468C-A791-28830ECD2F92}" destId="{1704BF0A-B349-4ED6-9F98-65F95E7F947A}" srcOrd="2" destOrd="0" parTransId="{23954186-EAF5-4230-A93E-2DE6057B52F5}" sibTransId="{7E25CD96-9115-4F74-9558-9EE03CB745EF}"/>
    <dgm:cxn modelId="{94618A4E-F348-4DDB-ADC2-CBD586E7014E}" type="presParOf" srcId="{64F912E0-88ED-4658-993A-3774E6B6F683}" destId="{41BFAA58-F22E-4074-81AE-CF503344304C}" srcOrd="0" destOrd="0" presId="urn:microsoft.com/office/officeart/2005/8/layout/list1"/>
    <dgm:cxn modelId="{9AE0676C-FCB7-42CE-8A5B-F0C3C8BD9B81}" type="presParOf" srcId="{41BFAA58-F22E-4074-81AE-CF503344304C}" destId="{0402FAD3-B0C0-4D43-A99F-44BF50977BDB}" srcOrd="0" destOrd="0" presId="urn:microsoft.com/office/officeart/2005/8/layout/list1"/>
    <dgm:cxn modelId="{21CF065B-93E0-467B-966C-953E84CC3301}" type="presParOf" srcId="{41BFAA58-F22E-4074-81AE-CF503344304C}" destId="{265CED17-14E9-4FAD-BDBC-8336C44E6AFE}" srcOrd="1" destOrd="0" presId="urn:microsoft.com/office/officeart/2005/8/layout/list1"/>
    <dgm:cxn modelId="{8900EA76-486F-4606-81B2-94AC89AC7E58}" type="presParOf" srcId="{64F912E0-88ED-4658-993A-3774E6B6F683}" destId="{40B84688-EDA0-4197-AEA7-454CC0EA3ADC}" srcOrd="1" destOrd="0" presId="urn:microsoft.com/office/officeart/2005/8/layout/list1"/>
    <dgm:cxn modelId="{E1DEF4E7-4C06-48F2-875D-9B5497EA695A}" type="presParOf" srcId="{64F912E0-88ED-4658-993A-3774E6B6F683}" destId="{BD74A8F8-0739-4B77-9ED6-C1CF8A70CF46}" srcOrd="2" destOrd="0" presId="urn:microsoft.com/office/officeart/2005/8/layout/list1"/>
    <dgm:cxn modelId="{30AD5F10-4E20-4877-BE02-603BD7ADCA23}" type="presParOf" srcId="{64F912E0-88ED-4658-993A-3774E6B6F683}" destId="{B3FBE607-9AAD-4286-AC5E-586233BC3427}" srcOrd="3" destOrd="0" presId="urn:microsoft.com/office/officeart/2005/8/layout/list1"/>
    <dgm:cxn modelId="{97EBF51D-EEED-4D63-AB21-8AD939323B34}" type="presParOf" srcId="{64F912E0-88ED-4658-993A-3774E6B6F683}" destId="{D5CE9F3B-045A-4F63-B107-84AA86CE12E1}" srcOrd="4" destOrd="0" presId="urn:microsoft.com/office/officeart/2005/8/layout/list1"/>
    <dgm:cxn modelId="{D89C9409-6380-42AE-A4F1-F0FCFF9EA47F}" type="presParOf" srcId="{D5CE9F3B-045A-4F63-B107-84AA86CE12E1}" destId="{FDBB0E00-1F59-4F66-8DEE-177C97FC1F16}" srcOrd="0" destOrd="0" presId="urn:microsoft.com/office/officeart/2005/8/layout/list1"/>
    <dgm:cxn modelId="{7976E390-B17C-4010-A3CC-82CF3B52BFA5}" type="presParOf" srcId="{D5CE9F3B-045A-4F63-B107-84AA86CE12E1}" destId="{55443887-EE40-452A-9AAE-94C057E0CAA2}" srcOrd="1" destOrd="0" presId="urn:microsoft.com/office/officeart/2005/8/layout/list1"/>
    <dgm:cxn modelId="{E0CE1B6F-D043-49B8-8428-D8F7A82A0802}" type="presParOf" srcId="{64F912E0-88ED-4658-993A-3774E6B6F683}" destId="{091938FA-787E-49A9-8F14-5149DEF013BE}" srcOrd="5" destOrd="0" presId="urn:microsoft.com/office/officeart/2005/8/layout/list1"/>
    <dgm:cxn modelId="{AD56FE5C-48DE-430B-BB53-643B1E4B9DF2}" type="presParOf" srcId="{64F912E0-88ED-4658-993A-3774E6B6F683}" destId="{FEADEC6E-A5DF-4FB3-A6B3-949D78DF2A38}" srcOrd="6" destOrd="0" presId="urn:microsoft.com/office/officeart/2005/8/layout/list1"/>
    <dgm:cxn modelId="{BE137B12-3714-43DC-A03B-E83B38A0CAAC}" type="presParOf" srcId="{64F912E0-88ED-4658-993A-3774E6B6F683}" destId="{646FBCA0-C555-48FC-9D27-68C4C282632A}" srcOrd="7" destOrd="0" presId="urn:microsoft.com/office/officeart/2005/8/layout/list1"/>
    <dgm:cxn modelId="{035884FD-9C26-465B-BB64-8A405D5E9AD2}" type="presParOf" srcId="{64F912E0-88ED-4658-993A-3774E6B6F683}" destId="{8FF9C859-2E45-4B0E-AC1B-3B9FCAD4AA8A}" srcOrd="8" destOrd="0" presId="urn:microsoft.com/office/officeart/2005/8/layout/list1"/>
    <dgm:cxn modelId="{C922D7FE-B6EB-4747-AD66-9015078062CF}" type="presParOf" srcId="{8FF9C859-2E45-4B0E-AC1B-3B9FCAD4AA8A}" destId="{3432AC55-379B-4A48-842D-65AA8D64A667}" srcOrd="0" destOrd="0" presId="urn:microsoft.com/office/officeart/2005/8/layout/list1"/>
    <dgm:cxn modelId="{9D3A3F97-F069-46CB-9CEC-59B931E2FCD4}" type="presParOf" srcId="{8FF9C859-2E45-4B0E-AC1B-3B9FCAD4AA8A}" destId="{26E8987F-09D6-4DCF-B707-EF355DEB6100}" srcOrd="1" destOrd="0" presId="urn:microsoft.com/office/officeart/2005/8/layout/list1"/>
    <dgm:cxn modelId="{3426F7FB-9965-42AD-81EA-BFE04463D4D5}" type="presParOf" srcId="{64F912E0-88ED-4658-993A-3774E6B6F683}" destId="{F735450E-5CFA-4623-B26C-2C9AFFA22A34}" srcOrd="9" destOrd="0" presId="urn:microsoft.com/office/officeart/2005/8/layout/list1"/>
    <dgm:cxn modelId="{D8E554E2-1151-40E3-80EA-7C293186777D}" type="presParOf" srcId="{64F912E0-88ED-4658-993A-3774E6B6F683}" destId="{814B79CE-AC27-47FF-8593-EFA6D246185C}"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CF111AF-72A0-48DF-BEF1-7D7BB53C85A1}" type="doc">
      <dgm:prSet loTypeId="urn:microsoft.com/office/officeart/2005/8/layout/cycle2" loCatId="cycle" qsTypeId="urn:microsoft.com/office/officeart/2005/8/quickstyle/simple1" qsCatId="simple" csTypeId="urn:microsoft.com/office/officeart/2005/8/colors/colorful5" csCatId="colorful" phldr="1"/>
      <dgm:spPr/>
      <dgm:t>
        <a:bodyPr/>
        <a:lstStyle/>
        <a:p>
          <a:endParaRPr lang="en-US"/>
        </a:p>
      </dgm:t>
    </dgm:pt>
    <dgm:pt modelId="{C288643F-67BE-41F7-AC1E-ED944F07AE0E}">
      <dgm:prSet phldrT="[Text]" custT="1"/>
      <dgm:spPr/>
      <dgm:t>
        <a:bodyPr/>
        <a:lstStyle/>
        <a:p>
          <a:r>
            <a:rPr lang="en-US" sz="2000" dirty="0" smtClean="0"/>
            <a:t>“Smart Discovery”</a:t>
          </a:r>
        </a:p>
        <a:p>
          <a:r>
            <a:rPr lang="en-US" sz="2000" dirty="0" smtClean="0"/>
            <a:t>(</a:t>
          </a:r>
          <a:r>
            <a:rPr lang="en-US" sz="2000" i="1" dirty="0" smtClean="0"/>
            <a:t>Web of Science Core Collection</a:t>
          </a:r>
          <a:r>
            <a:rPr lang="en-US" sz="2000" dirty="0" smtClean="0"/>
            <a:t>)</a:t>
          </a:r>
          <a:endParaRPr lang="en-US" sz="2000" dirty="0"/>
        </a:p>
      </dgm:t>
    </dgm:pt>
    <dgm:pt modelId="{36118729-BE90-40BE-A074-B0452C14A530}" type="parTrans" cxnId="{A7633D13-0DC3-427C-8FF5-DDE6AEB160D0}">
      <dgm:prSet/>
      <dgm:spPr/>
      <dgm:t>
        <a:bodyPr/>
        <a:lstStyle/>
        <a:p>
          <a:endParaRPr lang="en-US"/>
        </a:p>
      </dgm:t>
    </dgm:pt>
    <dgm:pt modelId="{3AC6DD82-408F-4214-B80C-B5C266BC9642}" type="sibTrans" cxnId="{A7633D13-0DC3-427C-8FF5-DDE6AEB160D0}">
      <dgm:prSet/>
      <dgm:spPr/>
      <dgm:t>
        <a:bodyPr/>
        <a:lstStyle/>
        <a:p>
          <a:endParaRPr lang="en-US"/>
        </a:p>
      </dgm:t>
    </dgm:pt>
    <dgm:pt modelId="{425E60B6-4DD7-49B1-81DF-AAF020067BBB}">
      <dgm:prSet phldrT="[Text]" custT="1"/>
      <dgm:spPr/>
      <dgm:t>
        <a:bodyPr/>
        <a:lstStyle/>
        <a:p>
          <a:r>
            <a:rPr lang="en-US" sz="2000" dirty="0" smtClean="0"/>
            <a:t>Happy Writing</a:t>
          </a:r>
        </a:p>
        <a:p>
          <a:r>
            <a:rPr lang="en-US" sz="2000" dirty="0" smtClean="0"/>
            <a:t>(</a:t>
          </a:r>
          <a:r>
            <a:rPr lang="en-US" sz="2000" i="1" dirty="0" err="1" smtClean="0"/>
            <a:t>EndNote</a:t>
          </a:r>
          <a:r>
            <a:rPr lang="en-US" sz="2000" i="1" dirty="0" smtClean="0"/>
            <a:t> Online</a:t>
          </a:r>
          <a:r>
            <a:rPr lang="en-US" sz="2000" dirty="0" smtClean="0"/>
            <a:t>)</a:t>
          </a:r>
          <a:endParaRPr lang="en-US" sz="2000" dirty="0"/>
        </a:p>
      </dgm:t>
    </dgm:pt>
    <dgm:pt modelId="{D056E0B2-2887-4DFE-9B47-A4241DAA1A9C}" type="parTrans" cxnId="{A1ADCCAA-EEC2-4CB4-9E82-C0F9D8F6AFFA}">
      <dgm:prSet/>
      <dgm:spPr/>
      <dgm:t>
        <a:bodyPr/>
        <a:lstStyle/>
        <a:p>
          <a:endParaRPr lang="en-US"/>
        </a:p>
      </dgm:t>
    </dgm:pt>
    <dgm:pt modelId="{D5383C19-83DD-4677-8E00-44FBDA7A9EAD}" type="sibTrans" cxnId="{A1ADCCAA-EEC2-4CB4-9E82-C0F9D8F6AFFA}">
      <dgm:prSet/>
      <dgm:spPr/>
      <dgm:t>
        <a:bodyPr/>
        <a:lstStyle/>
        <a:p>
          <a:endParaRPr lang="en-US"/>
        </a:p>
      </dgm:t>
    </dgm:pt>
    <dgm:pt modelId="{3F5013C4-7CAB-4FC0-B74D-183A4392F19B}">
      <dgm:prSet phldrT="[Text]" custT="1">
        <dgm:style>
          <a:lnRef idx="0">
            <a:schemeClr val="accent2"/>
          </a:lnRef>
          <a:fillRef idx="3">
            <a:schemeClr val="accent2"/>
          </a:fillRef>
          <a:effectRef idx="3">
            <a:schemeClr val="accent2"/>
          </a:effectRef>
          <a:fontRef idx="minor">
            <a:schemeClr val="lt1"/>
          </a:fontRef>
        </dgm:style>
      </dgm:prSet>
      <dgm:spPr/>
      <dgm:t>
        <a:bodyPr/>
        <a:lstStyle/>
        <a:p>
          <a:r>
            <a:rPr lang="en-US" sz="2000" dirty="0" smtClean="0"/>
            <a:t>Right IF Journals (</a:t>
          </a:r>
          <a:r>
            <a:rPr lang="en-US" sz="2000" i="1" dirty="0" smtClean="0"/>
            <a:t>Journal Citations Report</a:t>
          </a:r>
          <a:r>
            <a:rPr lang="en-US" sz="2000" dirty="0" smtClean="0"/>
            <a:t>)</a:t>
          </a:r>
          <a:endParaRPr lang="en-US" sz="2000" dirty="0"/>
        </a:p>
      </dgm:t>
    </dgm:pt>
    <dgm:pt modelId="{EDAE9C66-1A88-434F-9F29-092041ED2140}" type="parTrans" cxnId="{9841970D-AAEF-42F8-8D8C-1051C4953733}">
      <dgm:prSet/>
      <dgm:spPr/>
      <dgm:t>
        <a:bodyPr/>
        <a:lstStyle/>
        <a:p>
          <a:endParaRPr lang="en-US"/>
        </a:p>
      </dgm:t>
    </dgm:pt>
    <dgm:pt modelId="{BAD65133-4857-43A7-AC2E-7D98D62C650C}" type="sibTrans" cxnId="{9841970D-AAEF-42F8-8D8C-1051C4953733}">
      <dgm:prSet/>
      <dgm:spPr>
        <a:solidFill>
          <a:schemeClr val="accent2"/>
        </a:solidFill>
      </dgm:spPr>
      <dgm:t>
        <a:bodyPr/>
        <a:lstStyle/>
        <a:p>
          <a:endParaRPr lang="en-US"/>
        </a:p>
      </dgm:t>
    </dgm:pt>
    <dgm:pt modelId="{F52063D1-4211-41AA-888F-0DDBF0DF9941}">
      <dgm:prSet phldrT="[Text]" custT="1"/>
      <dgm:spPr/>
      <dgm:t>
        <a:bodyPr/>
        <a:lstStyle/>
        <a:p>
          <a:r>
            <a:rPr lang="en-US" sz="2000" dirty="0" smtClean="0"/>
            <a:t>Increase Visibility</a:t>
          </a:r>
        </a:p>
        <a:p>
          <a:r>
            <a:rPr lang="en-US" sz="2000" dirty="0" smtClean="0"/>
            <a:t>(</a:t>
          </a:r>
          <a:r>
            <a:rPr lang="en-US" sz="2000" i="1" dirty="0" err="1" smtClean="0"/>
            <a:t>ResearcherID</a:t>
          </a:r>
          <a:r>
            <a:rPr lang="en-US" sz="2000" dirty="0" smtClean="0"/>
            <a:t>)</a:t>
          </a:r>
          <a:endParaRPr lang="en-US" sz="2000" dirty="0"/>
        </a:p>
      </dgm:t>
    </dgm:pt>
    <dgm:pt modelId="{081C57C1-F55D-4B46-8926-996BAFCD3EBE}" type="parTrans" cxnId="{88D804C7-009F-426F-B10C-81162A6A1AB1}">
      <dgm:prSet/>
      <dgm:spPr/>
      <dgm:t>
        <a:bodyPr/>
        <a:lstStyle/>
        <a:p>
          <a:endParaRPr lang="en-US"/>
        </a:p>
      </dgm:t>
    </dgm:pt>
    <dgm:pt modelId="{FCAA901F-E0C5-4A3B-B143-FCF224EA596B}" type="sibTrans" cxnId="{88D804C7-009F-426F-B10C-81162A6A1AB1}">
      <dgm:prSet/>
      <dgm:spPr/>
      <dgm:t>
        <a:bodyPr/>
        <a:lstStyle/>
        <a:p>
          <a:endParaRPr lang="en-US"/>
        </a:p>
      </dgm:t>
    </dgm:pt>
    <dgm:pt modelId="{16D95F41-732D-44B4-8842-A3A4913E8D64}" type="pres">
      <dgm:prSet presAssocID="{7CF111AF-72A0-48DF-BEF1-7D7BB53C85A1}" presName="cycle" presStyleCnt="0">
        <dgm:presLayoutVars>
          <dgm:dir/>
          <dgm:resizeHandles val="exact"/>
        </dgm:presLayoutVars>
      </dgm:prSet>
      <dgm:spPr/>
      <dgm:t>
        <a:bodyPr/>
        <a:lstStyle/>
        <a:p>
          <a:endParaRPr lang="en-US"/>
        </a:p>
      </dgm:t>
    </dgm:pt>
    <dgm:pt modelId="{3CD01A46-F420-4732-B5D9-565557AB67D0}" type="pres">
      <dgm:prSet presAssocID="{C288643F-67BE-41F7-AC1E-ED944F07AE0E}" presName="node" presStyleLbl="node1" presStyleIdx="0" presStyleCnt="4" custRadScaleRad="89641">
        <dgm:presLayoutVars>
          <dgm:bulletEnabled val="1"/>
        </dgm:presLayoutVars>
      </dgm:prSet>
      <dgm:spPr/>
      <dgm:t>
        <a:bodyPr/>
        <a:lstStyle/>
        <a:p>
          <a:endParaRPr lang="en-US"/>
        </a:p>
      </dgm:t>
    </dgm:pt>
    <dgm:pt modelId="{3966518C-BB09-4A6C-8C49-550EEE48CDBF}" type="pres">
      <dgm:prSet presAssocID="{3AC6DD82-408F-4214-B80C-B5C266BC9642}" presName="sibTrans" presStyleLbl="sibTrans2D1" presStyleIdx="0" presStyleCnt="4"/>
      <dgm:spPr/>
      <dgm:t>
        <a:bodyPr/>
        <a:lstStyle/>
        <a:p>
          <a:endParaRPr lang="en-US"/>
        </a:p>
      </dgm:t>
    </dgm:pt>
    <dgm:pt modelId="{334F4220-E178-4665-B7B6-120C95E9A123}" type="pres">
      <dgm:prSet presAssocID="{3AC6DD82-408F-4214-B80C-B5C266BC9642}" presName="connectorText" presStyleLbl="sibTrans2D1" presStyleIdx="0" presStyleCnt="4"/>
      <dgm:spPr/>
      <dgm:t>
        <a:bodyPr/>
        <a:lstStyle/>
        <a:p>
          <a:endParaRPr lang="en-US"/>
        </a:p>
      </dgm:t>
    </dgm:pt>
    <dgm:pt modelId="{19AB8EF5-551A-4E00-9AC0-3D8B5175D7F4}" type="pres">
      <dgm:prSet presAssocID="{425E60B6-4DD7-49B1-81DF-AAF020067BBB}" presName="node" presStyleLbl="node1" presStyleIdx="1" presStyleCnt="4" custRadScaleRad="132307" custRadScaleInc="4431">
        <dgm:presLayoutVars>
          <dgm:bulletEnabled val="1"/>
        </dgm:presLayoutVars>
      </dgm:prSet>
      <dgm:spPr/>
      <dgm:t>
        <a:bodyPr/>
        <a:lstStyle/>
        <a:p>
          <a:endParaRPr lang="en-US"/>
        </a:p>
      </dgm:t>
    </dgm:pt>
    <dgm:pt modelId="{1DBEE250-DCEC-459F-912F-2678DADF2E6B}" type="pres">
      <dgm:prSet presAssocID="{D5383C19-83DD-4677-8E00-44FBDA7A9EAD}" presName="sibTrans" presStyleLbl="sibTrans2D1" presStyleIdx="1" presStyleCnt="4"/>
      <dgm:spPr/>
      <dgm:t>
        <a:bodyPr/>
        <a:lstStyle/>
        <a:p>
          <a:endParaRPr lang="en-US"/>
        </a:p>
      </dgm:t>
    </dgm:pt>
    <dgm:pt modelId="{78E6FE14-BA9E-4D5A-9127-310493034EFD}" type="pres">
      <dgm:prSet presAssocID="{D5383C19-83DD-4677-8E00-44FBDA7A9EAD}" presName="connectorText" presStyleLbl="sibTrans2D1" presStyleIdx="1" presStyleCnt="4"/>
      <dgm:spPr/>
      <dgm:t>
        <a:bodyPr/>
        <a:lstStyle/>
        <a:p>
          <a:endParaRPr lang="en-US"/>
        </a:p>
      </dgm:t>
    </dgm:pt>
    <dgm:pt modelId="{29639D3D-3668-4400-9AD4-49EAF606F756}" type="pres">
      <dgm:prSet presAssocID="{3F5013C4-7CAB-4FC0-B74D-183A4392F19B}" presName="node" presStyleLbl="node1" presStyleIdx="2" presStyleCnt="4" custRadScaleRad="92008" custRadScaleInc="-4780">
        <dgm:presLayoutVars>
          <dgm:bulletEnabled val="1"/>
        </dgm:presLayoutVars>
      </dgm:prSet>
      <dgm:spPr/>
      <dgm:t>
        <a:bodyPr/>
        <a:lstStyle/>
        <a:p>
          <a:endParaRPr lang="en-US"/>
        </a:p>
      </dgm:t>
    </dgm:pt>
    <dgm:pt modelId="{7101E654-8863-499D-89F6-24908463806E}" type="pres">
      <dgm:prSet presAssocID="{BAD65133-4857-43A7-AC2E-7D98D62C650C}" presName="sibTrans" presStyleLbl="sibTrans2D1" presStyleIdx="2" presStyleCnt="4"/>
      <dgm:spPr/>
      <dgm:t>
        <a:bodyPr/>
        <a:lstStyle/>
        <a:p>
          <a:endParaRPr lang="en-US"/>
        </a:p>
      </dgm:t>
    </dgm:pt>
    <dgm:pt modelId="{CE508A2B-0A93-4A29-AC57-DB6173D724D9}" type="pres">
      <dgm:prSet presAssocID="{BAD65133-4857-43A7-AC2E-7D98D62C650C}" presName="connectorText" presStyleLbl="sibTrans2D1" presStyleIdx="2" presStyleCnt="4"/>
      <dgm:spPr/>
      <dgm:t>
        <a:bodyPr/>
        <a:lstStyle/>
        <a:p>
          <a:endParaRPr lang="en-US"/>
        </a:p>
      </dgm:t>
    </dgm:pt>
    <dgm:pt modelId="{F4132E7C-45E7-403B-87A3-C78BBF831895}" type="pres">
      <dgm:prSet presAssocID="{F52063D1-4211-41AA-888F-0DDBF0DF9941}" presName="node" presStyleLbl="node1" presStyleIdx="3" presStyleCnt="4" custScaleX="122997" custRadScaleRad="127629" custRadScaleInc="1148">
        <dgm:presLayoutVars>
          <dgm:bulletEnabled val="1"/>
        </dgm:presLayoutVars>
      </dgm:prSet>
      <dgm:spPr/>
      <dgm:t>
        <a:bodyPr/>
        <a:lstStyle/>
        <a:p>
          <a:endParaRPr lang="en-US"/>
        </a:p>
      </dgm:t>
    </dgm:pt>
    <dgm:pt modelId="{8723A3E2-B4A8-47EB-A293-AF4780619516}" type="pres">
      <dgm:prSet presAssocID="{FCAA901F-E0C5-4A3B-B143-FCF224EA596B}" presName="sibTrans" presStyleLbl="sibTrans2D1" presStyleIdx="3" presStyleCnt="4"/>
      <dgm:spPr/>
      <dgm:t>
        <a:bodyPr/>
        <a:lstStyle/>
        <a:p>
          <a:endParaRPr lang="en-US"/>
        </a:p>
      </dgm:t>
    </dgm:pt>
    <dgm:pt modelId="{AFE80E7C-97C0-4CA6-BFE7-83A838ECC35D}" type="pres">
      <dgm:prSet presAssocID="{FCAA901F-E0C5-4A3B-B143-FCF224EA596B}" presName="connectorText" presStyleLbl="sibTrans2D1" presStyleIdx="3" presStyleCnt="4"/>
      <dgm:spPr/>
      <dgm:t>
        <a:bodyPr/>
        <a:lstStyle/>
        <a:p>
          <a:endParaRPr lang="en-US"/>
        </a:p>
      </dgm:t>
    </dgm:pt>
  </dgm:ptLst>
  <dgm:cxnLst>
    <dgm:cxn modelId="{9841970D-AAEF-42F8-8D8C-1051C4953733}" srcId="{7CF111AF-72A0-48DF-BEF1-7D7BB53C85A1}" destId="{3F5013C4-7CAB-4FC0-B74D-183A4392F19B}" srcOrd="2" destOrd="0" parTransId="{EDAE9C66-1A88-434F-9F29-092041ED2140}" sibTransId="{BAD65133-4857-43A7-AC2E-7D98D62C650C}"/>
    <dgm:cxn modelId="{E1931B9C-CBE7-40B0-9849-AAF9C49C53D2}" type="presOf" srcId="{3AC6DD82-408F-4214-B80C-B5C266BC9642}" destId="{334F4220-E178-4665-B7B6-120C95E9A123}" srcOrd="1" destOrd="0" presId="urn:microsoft.com/office/officeart/2005/8/layout/cycle2"/>
    <dgm:cxn modelId="{88D804C7-009F-426F-B10C-81162A6A1AB1}" srcId="{7CF111AF-72A0-48DF-BEF1-7D7BB53C85A1}" destId="{F52063D1-4211-41AA-888F-0DDBF0DF9941}" srcOrd="3" destOrd="0" parTransId="{081C57C1-F55D-4B46-8926-996BAFCD3EBE}" sibTransId="{FCAA901F-E0C5-4A3B-B143-FCF224EA596B}"/>
    <dgm:cxn modelId="{B0312027-B5D0-46AB-856F-C81AB19652C3}" type="presOf" srcId="{7CF111AF-72A0-48DF-BEF1-7D7BB53C85A1}" destId="{16D95F41-732D-44B4-8842-A3A4913E8D64}" srcOrd="0" destOrd="0" presId="urn:microsoft.com/office/officeart/2005/8/layout/cycle2"/>
    <dgm:cxn modelId="{4DAC61DD-491F-4636-9A20-205E99B8E84B}" type="presOf" srcId="{D5383C19-83DD-4677-8E00-44FBDA7A9EAD}" destId="{78E6FE14-BA9E-4D5A-9127-310493034EFD}" srcOrd="1" destOrd="0" presId="urn:microsoft.com/office/officeart/2005/8/layout/cycle2"/>
    <dgm:cxn modelId="{5CD63152-3366-4554-A1D9-10FF4553C4E7}" type="presOf" srcId="{3AC6DD82-408F-4214-B80C-B5C266BC9642}" destId="{3966518C-BB09-4A6C-8C49-550EEE48CDBF}" srcOrd="0" destOrd="0" presId="urn:microsoft.com/office/officeart/2005/8/layout/cycle2"/>
    <dgm:cxn modelId="{6E44E5E1-976E-4C03-B1FD-D7789CD3F3B8}" type="presOf" srcId="{FCAA901F-E0C5-4A3B-B143-FCF224EA596B}" destId="{8723A3E2-B4A8-47EB-A293-AF4780619516}" srcOrd="0" destOrd="0" presId="urn:microsoft.com/office/officeart/2005/8/layout/cycle2"/>
    <dgm:cxn modelId="{A1ADCCAA-EEC2-4CB4-9E82-C0F9D8F6AFFA}" srcId="{7CF111AF-72A0-48DF-BEF1-7D7BB53C85A1}" destId="{425E60B6-4DD7-49B1-81DF-AAF020067BBB}" srcOrd="1" destOrd="0" parTransId="{D056E0B2-2887-4DFE-9B47-A4241DAA1A9C}" sibTransId="{D5383C19-83DD-4677-8E00-44FBDA7A9EAD}"/>
    <dgm:cxn modelId="{D0B28E91-8F23-4467-98CA-AE0A3A70BFF0}" type="presOf" srcId="{BAD65133-4857-43A7-AC2E-7D98D62C650C}" destId="{7101E654-8863-499D-89F6-24908463806E}" srcOrd="0" destOrd="0" presId="urn:microsoft.com/office/officeart/2005/8/layout/cycle2"/>
    <dgm:cxn modelId="{A8C8D60A-9EDE-42F4-9B89-958E51A64E78}" type="presOf" srcId="{425E60B6-4DD7-49B1-81DF-AAF020067BBB}" destId="{19AB8EF5-551A-4E00-9AC0-3D8B5175D7F4}" srcOrd="0" destOrd="0" presId="urn:microsoft.com/office/officeart/2005/8/layout/cycle2"/>
    <dgm:cxn modelId="{65EF1764-B337-4CFA-B6B0-1FCE1DA7BF3B}" type="presOf" srcId="{F52063D1-4211-41AA-888F-0DDBF0DF9941}" destId="{F4132E7C-45E7-403B-87A3-C78BBF831895}" srcOrd="0" destOrd="0" presId="urn:microsoft.com/office/officeart/2005/8/layout/cycle2"/>
    <dgm:cxn modelId="{ADA51440-7EFB-4A2E-90F6-CAE8B860C33C}" type="presOf" srcId="{C288643F-67BE-41F7-AC1E-ED944F07AE0E}" destId="{3CD01A46-F420-4732-B5D9-565557AB67D0}" srcOrd="0" destOrd="0" presId="urn:microsoft.com/office/officeart/2005/8/layout/cycle2"/>
    <dgm:cxn modelId="{A7633D13-0DC3-427C-8FF5-DDE6AEB160D0}" srcId="{7CF111AF-72A0-48DF-BEF1-7D7BB53C85A1}" destId="{C288643F-67BE-41F7-AC1E-ED944F07AE0E}" srcOrd="0" destOrd="0" parTransId="{36118729-BE90-40BE-A074-B0452C14A530}" sibTransId="{3AC6DD82-408F-4214-B80C-B5C266BC9642}"/>
    <dgm:cxn modelId="{D8C9D93B-6706-4843-BD3F-1991B88AD275}" type="presOf" srcId="{FCAA901F-E0C5-4A3B-B143-FCF224EA596B}" destId="{AFE80E7C-97C0-4CA6-BFE7-83A838ECC35D}" srcOrd="1" destOrd="0" presId="urn:microsoft.com/office/officeart/2005/8/layout/cycle2"/>
    <dgm:cxn modelId="{8C299D3E-7837-48E1-97DC-38CD351FE581}" type="presOf" srcId="{3F5013C4-7CAB-4FC0-B74D-183A4392F19B}" destId="{29639D3D-3668-4400-9AD4-49EAF606F756}" srcOrd="0" destOrd="0" presId="urn:microsoft.com/office/officeart/2005/8/layout/cycle2"/>
    <dgm:cxn modelId="{6517DEAA-6DE7-4FC9-832E-3B7FDEEC597D}" type="presOf" srcId="{BAD65133-4857-43A7-AC2E-7D98D62C650C}" destId="{CE508A2B-0A93-4A29-AC57-DB6173D724D9}" srcOrd="1" destOrd="0" presId="urn:microsoft.com/office/officeart/2005/8/layout/cycle2"/>
    <dgm:cxn modelId="{34843E36-2171-49ED-A2E6-AEE7D23E0CF3}" type="presOf" srcId="{D5383C19-83DD-4677-8E00-44FBDA7A9EAD}" destId="{1DBEE250-DCEC-459F-912F-2678DADF2E6B}" srcOrd="0" destOrd="0" presId="urn:microsoft.com/office/officeart/2005/8/layout/cycle2"/>
    <dgm:cxn modelId="{706138EA-7549-4A98-AE10-A2108942879A}" type="presParOf" srcId="{16D95F41-732D-44B4-8842-A3A4913E8D64}" destId="{3CD01A46-F420-4732-B5D9-565557AB67D0}" srcOrd="0" destOrd="0" presId="urn:microsoft.com/office/officeart/2005/8/layout/cycle2"/>
    <dgm:cxn modelId="{59BD2194-537F-4E09-A301-C6DD74D52A6F}" type="presParOf" srcId="{16D95F41-732D-44B4-8842-A3A4913E8D64}" destId="{3966518C-BB09-4A6C-8C49-550EEE48CDBF}" srcOrd="1" destOrd="0" presId="urn:microsoft.com/office/officeart/2005/8/layout/cycle2"/>
    <dgm:cxn modelId="{E32C594D-27BC-4DFF-92C3-D84112123474}" type="presParOf" srcId="{3966518C-BB09-4A6C-8C49-550EEE48CDBF}" destId="{334F4220-E178-4665-B7B6-120C95E9A123}" srcOrd="0" destOrd="0" presId="urn:microsoft.com/office/officeart/2005/8/layout/cycle2"/>
    <dgm:cxn modelId="{1C15E3A7-12AE-4850-AE49-99C0EB7949F0}" type="presParOf" srcId="{16D95F41-732D-44B4-8842-A3A4913E8D64}" destId="{19AB8EF5-551A-4E00-9AC0-3D8B5175D7F4}" srcOrd="2" destOrd="0" presId="urn:microsoft.com/office/officeart/2005/8/layout/cycle2"/>
    <dgm:cxn modelId="{DB8C0591-503F-48D5-8755-FFEE8305EAD4}" type="presParOf" srcId="{16D95F41-732D-44B4-8842-A3A4913E8D64}" destId="{1DBEE250-DCEC-459F-912F-2678DADF2E6B}" srcOrd="3" destOrd="0" presId="urn:microsoft.com/office/officeart/2005/8/layout/cycle2"/>
    <dgm:cxn modelId="{75ED3F05-DCB8-4E8A-8BF4-6A80C8098CF7}" type="presParOf" srcId="{1DBEE250-DCEC-459F-912F-2678DADF2E6B}" destId="{78E6FE14-BA9E-4D5A-9127-310493034EFD}" srcOrd="0" destOrd="0" presId="urn:microsoft.com/office/officeart/2005/8/layout/cycle2"/>
    <dgm:cxn modelId="{04AE3AE5-8539-4661-AFDA-486C9DA77CFA}" type="presParOf" srcId="{16D95F41-732D-44B4-8842-A3A4913E8D64}" destId="{29639D3D-3668-4400-9AD4-49EAF606F756}" srcOrd="4" destOrd="0" presId="urn:microsoft.com/office/officeart/2005/8/layout/cycle2"/>
    <dgm:cxn modelId="{00C6309D-878D-46A4-8B8F-A7A6BE19EBC8}" type="presParOf" srcId="{16D95F41-732D-44B4-8842-A3A4913E8D64}" destId="{7101E654-8863-499D-89F6-24908463806E}" srcOrd="5" destOrd="0" presId="urn:microsoft.com/office/officeart/2005/8/layout/cycle2"/>
    <dgm:cxn modelId="{5B456065-7485-490B-9915-22831F99B6C6}" type="presParOf" srcId="{7101E654-8863-499D-89F6-24908463806E}" destId="{CE508A2B-0A93-4A29-AC57-DB6173D724D9}" srcOrd="0" destOrd="0" presId="urn:microsoft.com/office/officeart/2005/8/layout/cycle2"/>
    <dgm:cxn modelId="{0B5D845D-5807-4EAB-8FD4-C026F6D1062D}" type="presParOf" srcId="{16D95F41-732D-44B4-8842-A3A4913E8D64}" destId="{F4132E7C-45E7-403B-87A3-C78BBF831895}" srcOrd="6" destOrd="0" presId="urn:microsoft.com/office/officeart/2005/8/layout/cycle2"/>
    <dgm:cxn modelId="{E33FD831-E608-48CC-A8D6-AD2B9970E277}" type="presParOf" srcId="{16D95F41-732D-44B4-8842-A3A4913E8D64}" destId="{8723A3E2-B4A8-47EB-A293-AF4780619516}" srcOrd="7" destOrd="0" presId="urn:microsoft.com/office/officeart/2005/8/layout/cycle2"/>
    <dgm:cxn modelId="{F4ED9084-F29E-440D-A342-A9A65E9CFA95}" type="presParOf" srcId="{8723A3E2-B4A8-47EB-A293-AF4780619516}" destId="{AFE80E7C-97C0-4CA6-BFE7-83A838ECC35D}" srcOrd="0" destOrd="0" presId="urn:microsoft.com/office/officeart/2005/8/layout/cycle2"/>
  </dgm:cxnLst>
  <dgm:bg>
    <a:solidFill>
      <a:schemeClr val="bg1"/>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F269CE22-F92B-468C-A791-28830ECD2F92}"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zh-TW" altLang="en-US"/>
        </a:p>
      </dgm:t>
    </dgm:pt>
    <dgm:pt modelId="{A9C71E18-8669-42F1-8A5D-7D1BC99F70C0}">
      <dgm:prSet phldrT="[文字]"/>
      <dgm:spPr/>
      <dgm:t>
        <a:bodyPr/>
        <a:lstStyle/>
        <a:p>
          <a:r>
            <a:rPr lang="en-US" altLang="zh-TW" dirty="0" smtClean="0">
              <a:solidFill>
                <a:schemeClr val="tx1">
                  <a:lumMod val="50000"/>
                  <a:lumOff val="50000"/>
                </a:schemeClr>
              </a:solidFill>
              <a:latin typeface="+mn-lt"/>
              <a:ea typeface="標楷體" pitchFamily="65" charset="-120"/>
            </a:rPr>
            <a:t>For</a:t>
          </a:r>
          <a:r>
            <a:rPr lang="zh-TW" altLang="en-US" dirty="0" smtClean="0">
              <a:solidFill>
                <a:schemeClr val="tx1">
                  <a:lumMod val="50000"/>
                  <a:lumOff val="50000"/>
                </a:schemeClr>
              </a:solidFill>
              <a:latin typeface="標楷體" pitchFamily="65" charset="-120"/>
              <a:ea typeface="標楷體" pitchFamily="65" charset="-120"/>
            </a:rPr>
            <a:t>研究人員</a:t>
          </a:r>
          <a:r>
            <a:rPr lang="en-US" altLang="zh-TW" dirty="0" smtClean="0">
              <a:solidFill>
                <a:schemeClr val="tx1">
                  <a:lumMod val="50000"/>
                  <a:lumOff val="50000"/>
                </a:schemeClr>
              </a:solidFill>
              <a:latin typeface="標楷體" pitchFamily="65" charset="-120"/>
              <a:ea typeface="標楷體" pitchFamily="65" charset="-120"/>
            </a:rPr>
            <a:t>_</a:t>
          </a:r>
          <a:r>
            <a:rPr lang="zh-TW" altLang="en-US" dirty="0" smtClean="0">
              <a:solidFill>
                <a:schemeClr val="tx1">
                  <a:lumMod val="50000"/>
                  <a:lumOff val="50000"/>
                </a:schemeClr>
              </a:solidFill>
              <a:latin typeface="標楷體" pitchFamily="65" charset="-120"/>
              <a:ea typeface="標楷體" pitchFamily="65" charset="-120"/>
            </a:rPr>
            <a:t>加速研究流程</a:t>
          </a:r>
          <a:endParaRPr lang="zh-TW" altLang="en-US" dirty="0">
            <a:solidFill>
              <a:schemeClr val="tx1">
                <a:lumMod val="50000"/>
                <a:lumOff val="50000"/>
              </a:schemeClr>
            </a:solidFill>
            <a:latin typeface="標楷體" pitchFamily="65" charset="-120"/>
            <a:ea typeface="標楷體" pitchFamily="65" charset="-120"/>
          </a:endParaRPr>
        </a:p>
      </dgm:t>
    </dgm:pt>
    <dgm:pt modelId="{B9C5C3BD-8DD5-4AA7-8FF1-7F7D0E2C4FA7}" type="parTrans" cxnId="{E576B594-B6DB-4B8E-9A58-F1AC43E589CE}">
      <dgm:prSet/>
      <dgm:spPr/>
      <dgm:t>
        <a:bodyPr/>
        <a:lstStyle/>
        <a:p>
          <a:endParaRPr lang="zh-TW" altLang="en-US"/>
        </a:p>
      </dgm:t>
    </dgm:pt>
    <dgm:pt modelId="{7B232AD3-4033-4E18-88A6-94C58242C2B2}" type="sibTrans" cxnId="{E576B594-B6DB-4B8E-9A58-F1AC43E589CE}">
      <dgm:prSet/>
      <dgm:spPr/>
      <dgm:t>
        <a:bodyPr/>
        <a:lstStyle/>
        <a:p>
          <a:endParaRPr lang="zh-TW" altLang="en-US"/>
        </a:p>
      </dgm:t>
    </dgm:pt>
    <dgm:pt modelId="{DCE7CEED-B711-473D-B4A9-CB85A185D439}">
      <dgm:prSet phldrT="[文字]"/>
      <dgm:spPr>
        <a:solidFill>
          <a:srgbClr val="00B050"/>
        </a:solidFill>
      </dgm:spPr>
      <dgm:t>
        <a:bodyPr/>
        <a:lstStyle/>
        <a:p>
          <a:r>
            <a:rPr lang="en-US" altLang="zh-TW" dirty="0" smtClean="0">
              <a:solidFill>
                <a:schemeClr val="bg1"/>
              </a:solidFill>
              <a:latin typeface="+mn-lt"/>
              <a:ea typeface="標楷體" pitchFamily="65" charset="-120"/>
            </a:rPr>
            <a:t>For</a:t>
          </a:r>
          <a:r>
            <a:rPr lang="zh-TW" altLang="en-US" dirty="0" smtClean="0">
              <a:solidFill>
                <a:schemeClr val="bg1"/>
              </a:solidFill>
              <a:latin typeface="標楷體" pitchFamily="65" charset="-120"/>
              <a:ea typeface="標楷體" pitchFamily="65" charset="-120"/>
            </a:rPr>
            <a:t>研究人員</a:t>
          </a:r>
          <a:r>
            <a:rPr lang="en-US" altLang="zh-TW" dirty="0" smtClean="0">
              <a:solidFill>
                <a:schemeClr val="bg1"/>
              </a:solidFill>
              <a:latin typeface="標楷體" pitchFamily="65" charset="-120"/>
              <a:ea typeface="標楷體" pitchFamily="65" charset="-120"/>
            </a:rPr>
            <a:t>_</a:t>
          </a:r>
          <a:r>
            <a:rPr lang="zh-TW" altLang="en-US" dirty="0" smtClean="0">
              <a:solidFill>
                <a:schemeClr val="bg1"/>
              </a:solidFill>
              <a:latin typeface="標楷體" pitchFamily="65" charset="-120"/>
              <a:ea typeface="標楷體" pitchFamily="65" charset="-120"/>
            </a:rPr>
            <a:t>追蹤發表作品</a:t>
          </a:r>
          <a:endParaRPr lang="zh-TW" altLang="en-US" dirty="0">
            <a:solidFill>
              <a:schemeClr val="bg1"/>
            </a:solidFill>
            <a:latin typeface="標楷體" pitchFamily="65" charset="-120"/>
            <a:ea typeface="標楷體" pitchFamily="65" charset="-120"/>
          </a:endParaRPr>
        </a:p>
      </dgm:t>
    </dgm:pt>
    <dgm:pt modelId="{03104D0D-1303-40C8-81EB-665FB60E7B36}" type="parTrans" cxnId="{59C47C3D-F67D-4B7D-BBA5-D13CC0F81346}">
      <dgm:prSet/>
      <dgm:spPr/>
      <dgm:t>
        <a:bodyPr/>
        <a:lstStyle/>
        <a:p>
          <a:endParaRPr lang="zh-TW" altLang="en-US"/>
        </a:p>
      </dgm:t>
    </dgm:pt>
    <dgm:pt modelId="{086F3E0B-4899-4124-9B57-2AEA3E6A7B5C}" type="sibTrans" cxnId="{59C47C3D-F67D-4B7D-BBA5-D13CC0F81346}">
      <dgm:prSet/>
      <dgm:spPr/>
      <dgm:t>
        <a:bodyPr/>
        <a:lstStyle/>
        <a:p>
          <a:endParaRPr lang="zh-TW" altLang="en-US"/>
        </a:p>
      </dgm:t>
    </dgm:pt>
    <dgm:pt modelId="{1704BF0A-B349-4ED6-9F98-65F95E7F947A}">
      <dgm:prSet phldrT="[文字]"/>
      <dgm:spPr>
        <a:solidFill>
          <a:schemeClr val="accent6">
            <a:lumMod val="75000"/>
          </a:schemeClr>
        </a:solidFill>
      </dgm:spPr>
      <dgm:t>
        <a:bodyPr/>
        <a:lstStyle/>
        <a:p>
          <a:r>
            <a:rPr lang="en-US" altLang="zh-TW" dirty="0" smtClean="0">
              <a:solidFill>
                <a:schemeClr val="tx1">
                  <a:lumMod val="50000"/>
                  <a:lumOff val="50000"/>
                </a:schemeClr>
              </a:solidFill>
              <a:latin typeface="+mn-lt"/>
              <a:ea typeface="標楷體" pitchFamily="65" charset="-120"/>
            </a:rPr>
            <a:t>For</a:t>
          </a:r>
          <a:r>
            <a:rPr lang="zh-TW" altLang="en-US" dirty="0" smtClean="0">
              <a:solidFill>
                <a:schemeClr val="tx1">
                  <a:lumMod val="50000"/>
                  <a:lumOff val="50000"/>
                </a:schemeClr>
              </a:solidFill>
              <a:latin typeface="標楷體" pitchFamily="65" charset="-120"/>
              <a:ea typeface="標楷體" pitchFamily="65" charset="-120"/>
            </a:rPr>
            <a:t>單位系所</a:t>
          </a:r>
          <a:r>
            <a:rPr lang="en-US" altLang="zh-TW" dirty="0" smtClean="0">
              <a:solidFill>
                <a:schemeClr val="tx1">
                  <a:lumMod val="50000"/>
                  <a:lumOff val="50000"/>
                </a:schemeClr>
              </a:solidFill>
              <a:latin typeface="標楷體" pitchFamily="65" charset="-120"/>
              <a:ea typeface="標楷體" pitchFamily="65" charset="-120"/>
            </a:rPr>
            <a:t>_</a:t>
          </a:r>
          <a:r>
            <a:rPr lang="zh-TW" altLang="en-US" dirty="0" smtClean="0">
              <a:solidFill>
                <a:schemeClr val="tx1">
                  <a:lumMod val="50000"/>
                  <a:lumOff val="50000"/>
                </a:schemeClr>
              </a:solidFill>
              <a:latin typeface="標楷體" pitchFamily="65" charset="-120"/>
              <a:ea typeface="標楷體" pitchFamily="65" charset="-120"/>
            </a:rPr>
            <a:t>評鑑產出質量</a:t>
          </a:r>
          <a:endParaRPr lang="zh-TW" altLang="en-US" dirty="0">
            <a:solidFill>
              <a:schemeClr val="tx1">
                <a:lumMod val="50000"/>
                <a:lumOff val="50000"/>
              </a:schemeClr>
            </a:solidFill>
            <a:latin typeface="標楷體" pitchFamily="65" charset="-120"/>
            <a:ea typeface="標楷體" pitchFamily="65" charset="-120"/>
          </a:endParaRPr>
        </a:p>
      </dgm:t>
    </dgm:pt>
    <dgm:pt modelId="{23954186-EAF5-4230-A93E-2DE6057B52F5}" type="parTrans" cxnId="{657B881C-72A3-42B6-8091-470330DD5AA4}">
      <dgm:prSet/>
      <dgm:spPr/>
      <dgm:t>
        <a:bodyPr/>
        <a:lstStyle/>
        <a:p>
          <a:endParaRPr lang="zh-TW" altLang="en-US"/>
        </a:p>
      </dgm:t>
    </dgm:pt>
    <dgm:pt modelId="{7E25CD96-9115-4F74-9558-9EE03CB745EF}" type="sibTrans" cxnId="{657B881C-72A3-42B6-8091-470330DD5AA4}">
      <dgm:prSet/>
      <dgm:spPr/>
      <dgm:t>
        <a:bodyPr/>
        <a:lstStyle/>
        <a:p>
          <a:endParaRPr lang="zh-TW" altLang="en-US"/>
        </a:p>
      </dgm:t>
    </dgm:pt>
    <dgm:pt modelId="{64F912E0-88ED-4658-993A-3774E6B6F683}" type="pres">
      <dgm:prSet presAssocID="{F269CE22-F92B-468C-A791-28830ECD2F92}" presName="linear" presStyleCnt="0">
        <dgm:presLayoutVars>
          <dgm:dir/>
          <dgm:animLvl val="lvl"/>
          <dgm:resizeHandles val="exact"/>
        </dgm:presLayoutVars>
      </dgm:prSet>
      <dgm:spPr/>
      <dgm:t>
        <a:bodyPr/>
        <a:lstStyle/>
        <a:p>
          <a:endParaRPr lang="zh-TW" altLang="en-US"/>
        </a:p>
      </dgm:t>
    </dgm:pt>
    <dgm:pt modelId="{41BFAA58-F22E-4074-81AE-CF503344304C}" type="pres">
      <dgm:prSet presAssocID="{A9C71E18-8669-42F1-8A5D-7D1BC99F70C0}" presName="parentLin" presStyleCnt="0"/>
      <dgm:spPr/>
    </dgm:pt>
    <dgm:pt modelId="{0402FAD3-B0C0-4D43-A99F-44BF50977BDB}" type="pres">
      <dgm:prSet presAssocID="{A9C71E18-8669-42F1-8A5D-7D1BC99F70C0}" presName="parentLeftMargin" presStyleLbl="node1" presStyleIdx="0" presStyleCnt="3"/>
      <dgm:spPr/>
      <dgm:t>
        <a:bodyPr/>
        <a:lstStyle/>
        <a:p>
          <a:endParaRPr lang="zh-TW" altLang="en-US"/>
        </a:p>
      </dgm:t>
    </dgm:pt>
    <dgm:pt modelId="{265CED17-14E9-4FAD-BDBC-8336C44E6AFE}" type="pres">
      <dgm:prSet presAssocID="{A9C71E18-8669-42F1-8A5D-7D1BC99F70C0}" presName="parentText" presStyleLbl="node1" presStyleIdx="0" presStyleCnt="3">
        <dgm:presLayoutVars>
          <dgm:chMax val="0"/>
          <dgm:bulletEnabled val="1"/>
        </dgm:presLayoutVars>
      </dgm:prSet>
      <dgm:spPr/>
      <dgm:t>
        <a:bodyPr/>
        <a:lstStyle/>
        <a:p>
          <a:endParaRPr lang="zh-TW" altLang="en-US"/>
        </a:p>
      </dgm:t>
    </dgm:pt>
    <dgm:pt modelId="{40B84688-EDA0-4197-AEA7-454CC0EA3ADC}" type="pres">
      <dgm:prSet presAssocID="{A9C71E18-8669-42F1-8A5D-7D1BC99F70C0}" presName="negativeSpace" presStyleCnt="0"/>
      <dgm:spPr/>
    </dgm:pt>
    <dgm:pt modelId="{BD74A8F8-0739-4B77-9ED6-C1CF8A70CF46}" type="pres">
      <dgm:prSet presAssocID="{A9C71E18-8669-42F1-8A5D-7D1BC99F70C0}" presName="childText" presStyleLbl="conFgAcc1" presStyleIdx="0" presStyleCnt="3">
        <dgm:presLayoutVars>
          <dgm:bulletEnabled val="1"/>
        </dgm:presLayoutVars>
      </dgm:prSet>
      <dgm:spPr/>
    </dgm:pt>
    <dgm:pt modelId="{B3FBE607-9AAD-4286-AC5E-586233BC3427}" type="pres">
      <dgm:prSet presAssocID="{7B232AD3-4033-4E18-88A6-94C58242C2B2}" presName="spaceBetweenRectangles" presStyleCnt="0"/>
      <dgm:spPr/>
    </dgm:pt>
    <dgm:pt modelId="{D5CE9F3B-045A-4F63-B107-84AA86CE12E1}" type="pres">
      <dgm:prSet presAssocID="{DCE7CEED-B711-473D-B4A9-CB85A185D439}" presName="parentLin" presStyleCnt="0"/>
      <dgm:spPr/>
    </dgm:pt>
    <dgm:pt modelId="{FDBB0E00-1F59-4F66-8DEE-177C97FC1F16}" type="pres">
      <dgm:prSet presAssocID="{DCE7CEED-B711-473D-B4A9-CB85A185D439}" presName="parentLeftMargin" presStyleLbl="node1" presStyleIdx="0" presStyleCnt="3"/>
      <dgm:spPr/>
      <dgm:t>
        <a:bodyPr/>
        <a:lstStyle/>
        <a:p>
          <a:endParaRPr lang="zh-TW" altLang="en-US"/>
        </a:p>
      </dgm:t>
    </dgm:pt>
    <dgm:pt modelId="{55443887-EE40-452A-9AAE-94C057E0CAA2}" type="pres">
      <dgm:prSet presAssocID="{DCE7CEED-B711-473D-B4A9-CB85A185D439}" presName="parentText" presStyleLbl="node1" presStyleIdx="1" presStyleCnt="3">
        <dgm:presLayoutVars>
          <dgm:chMax val="0"/>
          <dgm:bulletEnabled val="1"/>
        </dgm:presLayoutVars>
      </dgm:prSet>
      <dgm:spPr/>
      <dgm:t>
        <a:bodyPr/>
        <a:lstStyle/>
        <a:p>
          <a:endParaRPr lang="zh-TW" altLang="en-US"/>
        </a:p>
      </dgm:t>
    </dgm:pt>
    <dgm:pt modelId="{091938FA-787E-49A9-8F14-5149DEF013BE}" type="pres">
      <dgm:prSet presAssocID="{DCE7CEED-B711-473D-B4A9-CB85A185D439}" presName="negativeSpace" presStyleCnt="0"/>
      <dgm:spPr/>
    </dgm:pt>
    <dgm:pt modelId="{FEADEC6E-A5DF-4FB3-A6B3-949D78DF2A38}" type="pres">
      <dgm:prSet presAssocID="{DCE7CEED-B711-473D-B4A9-CB85A185D439}" presName="childText" presStyleLbl="conFgAcc1" presStyleIdx="1" presStyleCnt="3">
        <dgm:presLayoutVars>
          <dgm:bulletEnabled val="1"/>
        </dgm:presLayoutVars>
      </dgm:prSet>
      <dgm:spPr/>
    </dgm:pt>
    <dgm:pt modelId="{646FBCA0-C555-48FC-9D27-68C4C282632A}" type="pres">
      <dgm:prSet presAssocID="{086F3E0B-4899-4124-9B57-2AEA3E6A7B5C}" presName="spaceBetweenRectangles" presStyleCnt="0"/>
      <dgm:spPr/>
    </dgm:pt>
    <dgm:pt modelId="{8FF9C859-2E45-4B0E-AC1B-3B9FCAD4AA8A}" type="pres">
      <dgm:prSet presAssocID="{1704BF0A-B349-4ED6-9F98-65F95E7F947A}" presName="parentLin" presStyleCnt="0"/>
      <dgm:spPr/>
    </dgm:pt>
    <dgm:pt modelId="{3432AC55-379B-4A48-842D-65AA8D64A667}" type="pres">
      <dgm:prSet presAssocID="{1704BF0A-B349-4ED6-9F98-65F95E7F947A}" presName="parentLeftMargin" presStyleLbl="node1" presStyleIdx="1" presStyleCnt="3"/>
      <dgm:spPr/>
      <dgm:t>
        <a:bodyPr/>
        <a:lstStyle/>
        <a:p>
          <a:endParaRPr lang="zh-TW" altLang="en-US"/>
        </a:p>
      </dgm:t>
    </dgm:pt>
    <dgm:pt modelId="{26E8987F-09D6-4DCF-B707-EF355DEB6100}" type="pres">
      <dgm:prSet presAssocID="{1704BF0A-B349-4ED6-9F98-65F95E7F947A}" presName="parentText" presStyleLbl="node1" presStyleIdx="2" presStyleCnt="3">
        <dgm:presLayoutVars>
          <dgm:chMax val="0"/>
          <dgm:bulletEnabled val="1"/>
        </dgm:presLayoutVars>
      </dgm:prSet>
      <dgm:spPr/>
      <dgm:t>
        <a:bodyPr/>
        <a:lstStyle/>
        <a:p>
          <a:endParaRPr lang="zh-TW" altLang="en-US"/>
        </a:p>
      </dgm:t>
    </dgm:pt>
    <dgm:pt modelId="{F735450E-5CFA-4623-B26C-2C9AFFA22A34}" type="pres">
      <dgm:prSet presAssocID="{1704BF0A-B349-4ED6-9F98-65F95E7F947A}" presName="negativeSpace" presStyleCnt="0"/>
      <dgm:spPr/>
    </dgm:pt>
    <dgm:pt modelId="{814B79CE-AC27-47FF-8593-EFA6D246185C}" type="pres">
      <dgm:prSet presAssocID="{1704BF0A-B349-4ED6-9F98-65F95E7F947A}" presName="childText" presStyleLbl="conFgAcc1" presStyleIdx="2" presStyleCnt="3">
        <dgm:presLayoutVars>
          <dgm:bulletEnabled val="1"/>
        </dgm:presLayoutVars>
      </dgm:prSet>
      <dgm:spPr/>
    </dgm:pt>
  </dgm:ptLst>
  <dgm:cxnLst>
    <dgm:cxn modelId="{59C47C3D-F67D-4B7D-BBA5-D13CC0F81346}" srcId="{F269CE22-F92B-468C-A791-28830ECD2F92}" destId="{DCE7CEED-B711-473D-B4A9-CB85A185D439}" srcOrd="1" destOrd="0" parTransId="{03104D0D-1303-40C8-81EB-665FB60E7B36}" sibTransId="{086F3E0B-4899-4124-9B57-2AEA3E6A7B5C}"/>
    <dgm:cxn modelId="{7AAF793C-18BD-4FE8-BE71-BFF9DE6603DC}" type="presOf" srcId="{F269CE22-F92B-468C-A791-28830ECD2F92}" destId="{64F912E0-88ED-4658-993A-3774E6B6F683}" srcOrd="0" destOrd="0" presId="urn:microsoft.com/office/officeart/2005/8/layout/list1"/>
    <dgm:cxn modelId="{E576B594-B6DB-4B8E-9A58-F1AC43E589CE}" srcId="{F269CE22-F92B-468C-A791-28830ECD2F92}" destId="{A9C71E18-8669-42F1-8A5D-7D1BC99F70C0}" srcOrd="0" destOrd="0" parTransId="{B9C5C3BD-8DD5-4AA7-8FF1-7F7D0E2C4FA7}" sibTransId="{7B232AD3-4033-4E18-88A6-94C58242C2B2}"/>
    <dgm:cxn modelId="{60953046-6B96-4A13-BD8D-F59920C535B6}" type="presOf" srcId="{A9C71E18-8669-42F1-8A5D-7D1BC99F70C0}" destId="{0402FAD3-B0C0-4D43-A99F-44BF50977BDB}" srcOrd="0" destOrd="0" presId="urn:microsoft.com/office/officeart/2005/8/layout/list1"/>
    <dgm:cxn modelId="{D1D03822-A402-4618-B650-2C49244AC51E}" type="presOf" srcId="{DCE7CEED-B711-473D-B4A9-CB85A185D439}" destId="{55443887-EE40-452A-9AAE-94C057E0CAA2}" srcOrd="1" destOrd="0" presId="urn:microsoft.com/office/officeart/2005/8/layout/list1"/>
    <dgm:cxn modelId="{6E0A306B-853D-4902-B769-07BC039B0941}" type="presOf" srcId="{A9C71E18-8669-42F1-8A5D-7D1BC99F70C0}" destId="{265CED17-14E9-4FAD-BDBC-8336C44E6AFE}" srcOrd="1" destOrd="0" presId="urn:microsoft.com/office/officeart/2005/8/layout/list1"/>
    <dgm:cxn modelId="{2F003CE7-7380-4085-B204-C1564457E3F9}" type="presOf" srcId="{DCE7CEED-B711-473D-B4A9-CB85A185D439}" destId="{FDBB0E00-1F59-4F66-8DEE-177C97FC1F16}" srcOrd="0" destOrd="0" presId="urn:microsoft.com/office/officeart/2005/8/layout/list1"/>
    <dgm:cxn modelId="{3CB6616F-2CBA-443C-A6D8-46A9AC81C891}" type="presOf" srcId="{1704BF0A-B349-4ED6-9F98-65F95E7F947A}" destId="{3432AC55-379B-4A48-842D-65AA8D64A667}" srcOrd="0" destOrd="0" presId="urn:microsoft.com/office/officeart/2005/8/layout/list1"/>
    <dgm:cxn modelId="{2DAEF9F2-534A-4230-AC01-D8FDA6A33BD5}" type="presOf" srcId="{1704BF0A-B349-4ED6-9F98-65F95E7F947A}" destId="{26E8987F-09D6-4DCF-B707-EF355DEB6100}" srcOrd="1" destOrd="0" presId="urn:microsoft.com/office/officeart/2005/8/layout/list1"/>
    <dgm:cxn modelId="{657B881C-72A3-42B6-8091-470330DD5AA4}" srcId="{F269CE22-F92B-468C-A791-28830ECD2F92}" destId="{1704BF0A-B349-4ED6-9F98-65F95E7F947A}" srcOrd="2" destOrd="0" parTransId="{23954186-EAF5-4230-A93E-2DE6057B52F5}" sibTransId="{7E25CD96-9115-4F74-9558-9EE03CB745EF}"/>
    <dgm:cxn modelId="{4FA2BCC3-7763-423C-B5C2-9FB80ED47F87}" type="presParOf" srcId="{64F912E0-88ED-4658-993A-3774E6B6F683}" destId="{41BFAA58-F22E-4074-81AE-CF503344304C}" srcOrd="0" destOrd="0" presId="urn:microsoft.com/office/officeart/2005/8/layout/list1"/>
    <dgm:cxn modelId="{7A88BC12-AAEA-4B48-8B99-860512458FF0}" type="presParOf" srcId="{41BFAA58-F22E-4074-81AE-CF503344304C}" destId="{0402FAD3-B0C0-4D43-A99F-44BF50977BDB}" srcOrd="0" destOrd="0" presId="urn:microsoft.com/office/officeart/2005/8/layout/list1"/>
    <dgm:cxn modelId="{3B1B5F96-AF05-4124-8B5C-7CDC720F9CD4}" type="presParOf" srcId="{41BFAA58-F22E-4074-81AE-CF503344304C}" destId="{265CED17-14E9-4FAD-BDBC-8336C44E6AFE}" srcOrd="1" destOrd="0" presId="urn:microsoft.com/office/officeart/2005/8/layout/list1"/>
    <dgm:cxn modelId="{51F0D4C5-7ADC-40BF-A869-D41E3C97A9D5}" type="presParOf" srcId="{64F912E0-88ED-4658-993A-3774E6B6F683}" destId="{40B84688-EDA0-4197-AEA7-454CC0EA3ADC}" srcOrd="1" destOrd="0" presId="urn:microsoft.com/office/officeart/2005/8/layout/list1"/>
    <dgm:cxn modelId="{283D2814-CD8C-4958-95E3-8A5E2AA741D0}" type="presParOf" srcId="{64F912E0-88ED-4658-993A-3774E6B6F683}" destId="{BD74A8F8-0739-4B77-9ED6-C1CF8A70CF46}" srcOrd="2" destOrd="0" presId="urn:microsoft.com/office/officeart/2005/8/layout/list1"/>
    <dgm:cxn modelId="{34A15D7C-11C3-4242-8E70-6AE6E23859B1}" type="presParOf" srcId="{64F912E0-88ED-4658-993A-3774E6B6F683}" destId="{B3FBE607-9AAD-4286-AC5E-586233BC3427}" srcOrd="3" destOrd="0" presId="urn:microsoft.com/office/officeart/2005/8/layout/list1"/>
    <dgm:cxn modelId="{3786465B-FC2A-4697-BF7A-551AFABE5B29}" type="presParOf" srcId="{64F912E0-88ED-4658-993A-3774E6B6F683}" destId="{D5CE9F3B-045A-4F63-B107-84AA86CE12E1}" srcOrd="4" destOrd="0" presId="urn:microsoft.com/office/officeart/2005/8/layout/list1"/>
    <dgm:cxn modelId="{605210B2-140C-4885-ABB0-073C8B3C8B98}" type="presParOf" srcId="{D5CE9F3B-045A-4F63-B107-84AA86CE12E1}" destId="{FDBB0E00-1F59-4F66-8DEE-177C97FC1F16}" srcOrd="0" destOrd="0" presId="urn:microsoft.com/office/officeart/2005/8/layout/list1"/>
    <dgm:cxn modelId="{2B29DC00-E561-40D4-9FB6-A920DFFC2882}" type="presParOf" srcId="{D5CE9F3B-045A-4F63-B107-84AA86CE12E1}" destId="{55443887-EE40-452A-9AAE-94C057E0CAA2}" srcOrd="1" destOrd="0" presId="urn:microsoft.com/office/officeart/2005/8/layout/list1"/>
    <dgm:cxn modelId="{64C5B1A7-AD8B-4083-AC43-591AC08A8432}" type="presParOf" srcId="{64F912E0-88ED-4658-993A-3774E6B6F683}" destId="{091938FA-787E-49A9-8F14-5149DEF013BE}" srcOrd="5" destOrd="0" presId="urn:microsoft.com/office/officeart/2005/8/layout/list1"/>
    <dgm:cxn modelId="{7DD32EDE-23BB-4ECF-8278-C03DA11E7AC0}" type="presParOf" srcId="{64F912E0-88ED-4658-993A-3774E6B6F683}" destId="{FEADEC6E-A5DF-4FB3-A6B3-949D78DF2A38}" srcOrd="6" destOrd="0" presId="urn:microsoft.com/office/officeart/2005/8/layout/list1"/>
    <dgm:cxn modelId="{F7BB27C3-BAD6-484E-8E6E-041096AD444A}" type="presParOf" srcId="{64F912E0-88ED-4658-993A-3774E6B6F683}" destId="{646FBCA0-C555-48FC-9D27-68C4C282632A}" srcOrd="7" destOrd="0" presId="urn:microsoft.com/office/officeart/2005/8/layout/list1"/>
    <dgm:cxn modelId="{2B710FAB-B32A-47F9-BAB4-B4A4693006F5}" type="presParOf" srcId="{64F912E0-88ED-4658-993A-3774E6B6F683}" destId="{8FF9C859-2E45-4B0E-AC1B-3B9FCAD4AA8A}" srcOrd="8" destOrd="0" presId="urn:microsoft.com/office/officeart/2005/8/layout/list1"/>
    <dgm:cxn modelId="{F16F06E4-09DD-4F05-8031-CCDEB3083BB0}" type="presParOf" srcId="{8FF9C859-2E45-4B0E-AC1B-3B9FCAD4AA8A}" destId="{3432AC55-379B-4A48-842D-65AA8D64A667}" srcOrd="0" destOrd="0" presId="urn:microsoft.com/office/officeart/2005/8/layout/list1"/>
    <dgm:cxn modelId="{B39600FE-035B-44C2-9C4E-3D35C3C36174}" type="presParOf" srcId="{8FF9C859-2E45-4B0E-AC1B-3B9FCAD4AA8A}" destId="{26E8987F-09D6-4DCF-B707-EF355DEB6100}" srcOrd="1" destOrd="0" presId="urn:microsoft.com/office/officeart/2005/8/layout/list1"/>
    <dgm:cxn modelId="{687FE3C9-AC24-48B6-89D9-B60058E192BA}" type="presParOf" srcId="{64F912E0-88ED-4658-993A-3774E6B6F683}" destId="{F735450E-5CFA-4623-B26C-2C9AFFA22A34}" srcOrd="9" destOrd="0" presId="urn:microsoft.com/office/officeart/2005/8/layout/list1"/>
    <dgm:cxn modelId="{8E9DE7CC-5A54-439E-B22D-AA0725199972}" type="presParOf" srcId="{64F912E0-88ED-4658-993A-3774E6B6F683}" destId="{814B79CE-AC27-47FF-8593-EFA6D246185C}"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3528C587-859C-4855-9B66-B0CDB7A312A3}" type="doc">
      <dgm:prSet loTypeId="urn:microsoft.com/office/officeart/2005/8/layout/vList3#3" loCatId="list" qsTypeId="urn:microsoft.com/office/officeart/2005/8/quickstyle/simple5" qsCatId="simple" csTypeId="urn:microsoft.com/office/officeart/2005/8/colors/colorful5" csCatId="colorful" phldr="1"/>
      <dgm:spPr/>
    </dgm:pt>
    <dgm:pt modelId="{EF564C8A-C754-430F-B1FA-73C6FC1645D4}">
      <dgm:prSet phldrT="[文字]" custT="1"/>
      <dgm:spPr/>
      <dgm:t>
        <a:bodyPr/>
        <a:lstStyle/>
        <a:p>
          <a:r>
            <a:rPr lang="zh-TW" altLang="en-US" sz="2000" dirty="0" smtClean="0">
              <a:latin typeface="標楷體" pitchFamily="65" charset="-120"/>
              <a:ea typeface="標楷體" pitchFamily="65" charset="-120"/>
            </a:rPr>
            <a:t>利用「作者檢索」查自己的作品是否被收錄與被引狀況</a:t>
          </a:r>
          <a:endParaRPr lang="zh-TW" altLang="en-US" sz="2000" dirty="0">
            <a:latin typeface="標楷體" pitchFamily="65" charset="-120"/>
            <a:ea typeface="標楷體" pitchFamily="65" charset="-120"/>
          </a:endParaRPr>
        </a:p>
      </dgm:t>
    </dgm:pt>
    <dgm:pt modelId="{81A57262-5FEB-435A-86AD-EF43CE82A237}" type="parTrans" cxnId="{57D81BF5-43FA-4480-86DA-2ABE7D5E8DAC}">
      <dgm:prSet/>
      <dgm:spPr/>
      <dgm:t>
        <a:bodyPr/>
        <a:lstStyle/>
        <a:p>
          <a:endParaRPr lang="zh-TW" altLang="en-US"/>
        </a:p>
      </dgm:t>
    </dgm:pt>
    <dgm:pt modelId="{C5574EC3-7809-4DBF-931D-FF138CE2AB69}" type="sibTrans" cxnId="{57D81BF5-43FA-4480-86DA-2ABE7D5E8DAC}">
      <dgm:prSet/>
      <dgm:spPr/>
      <dgm:t>
        <a:bodyPr/>
        <a:lstStyle/>
        <a:p>
          <a:endParaRPr lang="zh-TW" altLang="en-US"/>
        </a:p>
      </dgm:t>
    </dgm:pt>
    <dgm:pt modelId="{1BBE60ED-E797-4750-8244-FA2B69907FD6}">
      <dgm:prSet phldrT="[文字]" custT="1"/>
      <dgm:spPr>
        <a:solidFill>
          <a:srgbClr val="00B050"/>
        </a:solidFill>
      </dgm:spPr>
      <dgm:t>
        <a:bodyPr/>
        <a:lstStyle/>
        <a:p>
          <a:r>
            <a:rPr lang="zh-TW" altLang="en-US" sz="2000" dirty="0" smtClean="0">
              <a:latin typeface="標楷體" pitchFamily="65" charset="-120"/>
              <a:ea typeface="標楷體" pitchFamily="65" charset="-120"/>
            </a:rPr>
            <a:t>查詢：姓在前</a:t>
          </a:r>
          <a:r>
            <a:rPr lang="en-US" altLang="zh-TW" sz="2000" dirty="0" smtClean="0">
              <a:latin typeface="標楷體" pitchFamily="65" charset="-120"/>
              <a:ea typeface="標楷體" pitchFamily="65" charset="-120"/>
            </a:rPr>
            <a:t>(</a:t>
          </a:r>
          <a:r>
            <a:rPr lang="zh-TW" altLang="en-US" sz="2000" dirty="0" smtClean="0">
              <a:latin typeface="標楷體" pitchFamily="65" charset="-120"/>
              <a:ea typeface="標楷體" pitchFamily="65" charset="-120"/>
            </a:rPr>
            <a:t>完整姓氏</a:t>
          </a:r>
          <a:r>
            <a:rPr lang="en-US" altLang="zh-TW" sz="2000" dirty="0" smtClean="0">
              <a:latin typeface="標楷體" pitchFamily="65" charset="-120"/>
              <a:ea typeface="標楷體" pitchFamily="65" charset="-120"/>
            </a:rPr>
            <a:t>)</a:t>
          </a:r>
          <a:r>
            <a:rPr lang="zh-TW" altLang="en-US" sz="2000" dirty="0" smtClean="0">
              <a:latin typeface="標楷體" pitchFamily="65" charset="-120"/>
              <a:ea typeface="標楷體" pitchFamily="65" charset="-120"/>
            </a:rPr>
            <a:t>，名在後</a:t>
          </a:r>
          <a:r>
            <a:rPr lang="en-US" altLang="zh-TW" sz="2000" dirty="0" smtClean="0">
              <a:latin typeface="標楷體" pitchFamily="65" charset="-120"/>
              <a:ea typeface="標楷體" pitchFamily="65" charset="-120"/>
            </a:rPr>
            <a:t>(</a:t>
          </a:r>
          <a:r>
            <a:rPr lang="zh-TW" altLang="en-US" sz="2000" dirty="0" smtClean="0">
              <a:latin typeface="標楷體" pitchFamily="65" charset="-120"/>
              <a:ea typeface="標楷體" pitchFamily="65" charset="-120"/>
            </a:rPr>
            <a:t>取名字的首字母</a:t>
          </a:r>
          <a:r>
            <a:rPr lang="en-US" altLang="zh-TW" sz="2000" dirty="0" smtClean="0">
              <a:latin typeface="標楷體" pitchFamily="65" charset="-120"/>
              <a:ea typeface="標楷體" pitchFamily="65" charset="-120"/>
            </a:rPr>
            <a:t>)</a:t>
          </a:r>
          <a:endParaRPr lang="zh-TW" altLang="en-US" sz="2000" dirty="0">
            <a:latin typeface="標楷體" pitchFamily="65" charset="-120"/>
            <a:ea typeface="標楷體" pitchFamily="65" charset="-120"/>
          </a:endParaRPr>
        </a:p>
      </dgm:t>
    </dgm:pt>
    <dgm:pt modelId="{1B05FAE6-960E-4C76-A0BE-969E5410C6A4}" type="parTrans" cxnId="{BC3A9A6A-52E3-4FD4-8751-A4F4876DDC5A}">
      <dgm:prSet/>
      <dgm:spPr/>
      <dgm:t>
        <a:bodyPr/>
        <a:lstStyle/>
        <a:p>
          <a:endParaRPr lang="zh-TW" altLang="en-US"/>
        </a:p>
      </dgm:t>
    </dgm:pt>
    <dgm:pt modelId="{60015ED7-C926-4C90-8D5B-CCC1656949F8}" type="sibTrans" cxnId="{BC3A9A6A-52E3-4FD4-8751-A4F4876DDC5A}">
      <dgm:prSet/>
      <dgm:spPr/>
      <dgm:t>
        <a:bodyPr/>
        <a:lstStyle/>
        <a:p>
          <a:endParaRPr lang="zh-TW" altLang="en-US"/>
        </a:p>
      </dgm:t>
    </dgm:pt>
    <dgm:pt modelId="{DDB755A6-2ED5-4DA8-9A2D-B12F9413B1C0}">
      <dgm:prSet phldrT="[文字]" custT="1">
        <dgm:style>
          <a:lnRef idx="0">
            <a:schemeClr val="accent6"/>
          </a:lnRef>
          <a:fillRef idx="3">
            <a:schemeClr val="accent6"/>
          </a:fillRef>
          <a:effectRef idx="3">
            <a:schemeClr val="accent6"/>
          </a:effectRef>
          <a:fontRef idx="minor">
            <a:schemeClr val="lt1"/>
          </a:fontRef>
        </dgm:style>
      </dgm:prSet>
      <dgm:spPr>
        <a:solidFill>
          <a:schemeClr val="accent6">
            <a:lumMod val="75000"/>
          </a:schemeClr>
        </a:solidFill>
      </dgm:spPr>
      <dgm:t>
        <a:bodyPr/>
        <a:lstStyle/>
        <a:p>
          <a:r>
            <a:rPr lang="zh-TW" altLang="en-US" sz="1800" dirty="0" smtClean="0">
              <a:latin typeface="標楷體" pitchFamily="65" charset="-120"/>
              <a:ea typeface="標楷體" pitchFamily="65" charset="-120"/>
            </a:rPr>
            <a:t>共三步驟：姓名→領域→機構</a:t>
          </a:r>
          <a:r>
            <a:rPr lang="en-US" altLang="zh-TW" sz="1800" dirty="0" smtClean="0">
              <a:latin typeface="標楷體" pitchFamily="65" charset="-120"/>
              <a:ea typeface="標楷體" pitchFamily="65" charset="-120"/>
            </a:rPr>
            <a:t>(</a:t>
          </a:r>
          <a:r>
            <a:rPr lang="zh-TW" altLang="en-US" sz="1800" dirty="0" smtClean="0">
              <a:latin typeface="標楷體" pitchFamily="65" charset="-120"/>
              <a:ea typeface="標楷體" pitchFamily="65" charset="-120"/>
            </a:rPr>
            <a:t>自己再篩選一次較保險</a:t>
          </a:r>
          <a:r>
            <a:rPr lang="en-US" altLang="zh-TW" sz="1800" dirty="0" smtClean="0">
              <a:latin typeface="標楷體" pitchFamily="65" charset="-120"/>
              <a:ea typeface="標楷體" pitchFamily="65" charset="-120"/>
            </a:rPr>
            <a:t>)</a:t>
          </a:r>
          <a:endParaRPr lang="zh-TW" altLang="en-US" sz="1800" dirty="0">
            <a:latin typeface="標楷體" pitchFamily="65" charset="-120"/>
            <a:ea typeface="標楷體" pitchFamily="65" charset="-120"/>
          </a:endParaRPr>
        </a:p>
      </dgm:t>
    </dgm:pt>
    <dgm:pt modelId="{D355ADC4-5628-40F3-8946-64FA31065451}" type="parTrans" cxnId="{82DCB9BF-ECE8-4AD1-853D-22E02764EE7B}">
      <dgm:prSet/>
      <dgm:spPr/>
      <dgm:t>
        <a:bodyPr/>
        <a:lstStyle/>
        <a:p>
          <a:endParaRPr lang="zh-TW" altLang="en-US"/>
        </a:p>
      </dgm:t>
    </dgm:pt>
    <dgm:pt modelId="{175423DE-0B46-4977-89D3-1AC78B71D84E}" type="sibTrans" cxnId="{82DCB9BF-ECE8-4AD1-853D-22E02764EE7B}">
      <dgm:prSet/>
      <dgm:spPr/>
      <dgm:t>
        <a:bodyPr/>
        <a:lstStyle/>
        <a:p>
          <a:endParaRPr lang="zh-TW" altLang="en-US"/>
        </a:p>
      </dgm:t>
    </dgm:pt>
    <dgm:pt modelId="{B7D59E1B-C580-4CD4-907B-72E0BCDDBEE5}" type="pres">
      <dgm:prSet presAssocID="{3528C587-859C-4855-9B66-B0CDB7A312A3}" presName="linearFlow" presStyleCnt="0">
        <dgm:presLayoutVars>
          <dgm:dir/>
          <dgm:resizeHandles val="exact"/>
        </dgm:presLayoutVars>
      </dgm:prSet>
      <dgm:spPr/>
    </dgm:pt>
    <dgm:pt modelId="{93FFC9A9-8074-4E00-B5B3-872381515F08}" type="pres">
      <dgm:prSet presAssocID="{EF564C8A-C754-430F-B1FA-73C6FC1645D4}" presName="composite" presStyleCnt="0"/>
      <dgm:spPr/>
    </dgm:pt>
    <dgm:pt modelId="{ED221D03-C514-4511-B516-C0DBE57B18F4}" type="pres">
      <dgm:prSet presAssocID="{EF564C8A-C754-430F-B1FA-73C6FC1645D4}" presName="imgShp" presStyleLbl="fgImgPlace1" presStyleIdx="0" presStyleCnt="3"/>
      <dgm:spPr>
        <a:blipFill rotWithShape="0">
          <a:blip xmlns:r="http://schemas.openxmlformats.org/officeDocument/2006/relationships" r:embed="rId1"/>
          <a:tile tx="0" ty="0" sx="100000" sy="100000" flip="none" algn="tl"/>
        </a:blipFill>
      </dgm:spPr>
    </dgm:pt>
    <dgm:pt modelId="{2C10FE41-B7CA-4582-BA36-7D55EBAD3CD9}" type="pres">
      <dgm:prSet presAssocID="{EF564C8A-C754-430F-B1FA-73C6FC1645D4}" presName="txShp" presStyleLbl="node1" presStyleIdx="0" presStyleCnt="3">
        <dgm:presLayoutVars>
          <dgm:bulletEnabled val="1"/>
        </dgm:presLayoutVars>
      </dgm:prSet>
      <dgm:spPr/>
      <dgm:t>
        <a:bodyPr/>
        <a:lstStyle/>
        <a:p>
          <a:endParaRPr lang="zh-TW" altLang="en-US"/>
        </a:p>
      </dgm:t>
    </dgm:pt>
    <dgm:pt modelId="{AC95424B-C2D7-44C7-9146-4CDD14E4F286}" type="pres">
      <dgm:prSet presAssocID="{C5574EC3-7809-4DBF-931D-FF138CE2AB69}" presName="spacing" presStyleCnt="0"/>
      <dgm:spPr/>
    </dgm:pt>
    <dgm:pt modelId="{534AA0E9-54B8-4950-AE09-3D4E70ABA2A5}" type="pres">
      <dgm:prSet presAssocID="{1BBE60ED-E797-4750-8244-FA2B69907FD6}" presName="composite" presStyleCnt="0"/>
      <dgm:spPr/>
    </dgm:pt>
    <dgm:pt modelId="{1F2B2D7F-B146-4AA1-A573-125D19E4759A}" type="pres">
      <dgm:prSet presAssocID="{1BBE60ED-E797-4750-8244-FA2B69907FD6}" presName="imgShp" presStyleLbl="fgImgPlace1" presStyleIdx="1" presStyleCnt="3" custLinFactNeighborX="323" custLinFactNeighborY="-2432"/>
      <dgm:spPr>
        <a:blipFill rotWithShape="0">
          <a:blip xmlns:r="http://schemas.openxmlformats.org/officeDocument/2006/relationships" r:embed="rId2"/>
          <a:tile tx="0" ty="0" sx="100000" sy="100000" flip="none" algn="tl"/>
        </a:blipFill>
      </dgm:spPr>
    </dgm:pt>
    <dgm:pt modelId="{B0E8F8C0-E903-4F48-ACB6-D776FF605939}" type="pres">
      <dgm:prSet presAssocID="{1BBE60ED-E797-4750-8244-FA2B69907FD6}" presName="txShp" presStyleLbl="node1" presStyleIdx="1" presStyleCnt="3">
        <dgm:presLayoutVars>
          <dgm:bulletEnabled val="1"/>
        </dgm:presLayoutVars>
      </dgm:prSet>
      <dgm:spPr/>
      <dgm:t>
        <a:bodyPr/>
        <a:lstStyle/>
        <a:p>
          <a:endParaRPr lang="zh-TW" altLang="en-US"/>
        </a:p>
      </dgm:t>
    </dgm:pt>
    <dgm:pt modelId="{2995954F-9C03-4E22-9DC7-AF15F8BACEBD}" type="pres">
      <dgm:prSet presAssocID="{60015ED7-C926-4C90-8D5B-CCC1656949F8}" presName="spacing" presStyleCnt="0"/>
      <dgm:spPr/>
    </dgm:pt>
    <dgm:pt modelId="{6133563A-A2B8-4AF4-89F9-F22B10F3893D}" type="pres">
      <dgm:prSet presAssocID="{DDB755A6-2ED5-4DA8-9A2D-B12F9413B1C0}" presName="composite" presStyleCnt="0"/>
      <dgm:spPr/>
    </dgm:pt>
    <dgm:pt modelId="{A90D7F3D-08EC-4552-B344-629DB39B4CA6}" type="pres">
      <dgm:prSet presAssocID="{DDB755A6-2ED5-4DA8-9A2D-B12F9413B1C0}" presName="imgShp" presStyleLbl="fgImgPlace1" presStyleIdx="2" presStyleCnt="3" custLinFactNeighborX="323" custLinFactNeighborY="2731"/>
      <dgm:spPr>
        <a:blipFill rotWithShape="0">
          <a:blip xmlns:r="http://schemas.openxmlformats.org/officeDocument/2006/relationships" r:embed="rId3"/>
          <a:tile tx="0" ty="0" sx="100000" sy="100000" flip="none" algn="tl"/>
        </a:blipFill>
      </dgm:spPr>
    </dgm:pt>
    <dgm:pt modelId="{806A0FC6-C9AC-47EA-BA97-9C60B42CCA42}" type="pres">
      <dgm:prSet presAssocID="{DDB755A6-2ED5-4DA8-9A2D-B12F9413B1C0}" presName="txShp" presStyleLbl="node1" presStyleIdx="2" presStyleCnt="3">
        <dgm:presLayoutVars>
          <dgm:bulletEnabled val="1"/>
        </dgm:presLayoutVars>
      </dgm:prSet>
      <dgm:spPr/>
      <dgm:t>
        <a:bodyPr/>
        <a:lstStyle/>
        <a:p>
          <a:endParaRPr lang="zh-TW" altLang="en-US"/>
        </a:p>
      </dgm:t>
    </dgm:pt>
  </dgm:ptLst>
  <dgm:cxnLst>
    <dgm:cxn modelId="{82DCB9BF-ECE8-4AD1-853D-22E02764EE7B}" srcId="{3528C587-859C-4855-9B66-B0CDB7A312A3}" destId="{DDB755A6-2ED5-4DA8-9A2D-B12F9413B1C0}" srcOrd="2" destOrd="0" parTransId="{D355ADC4-5628-40F3-8946-64FA31065451}" sibTransId="{175423DE-0B46-4977-89D3-1AC78B71D84E}"/>
    <dgm:cxn modelId="{A198C6DE-7AB2-41FB-9E7F-803C1F9CB739}" type="presOf" srcId="{3528C587-859C-4855-9B66-B0CDB7A312A3}" destId="{B7D59E1B-C580-4CD4-907B-72E0BCDDBEE5}" srcOrd="0" destOrd="0" presId="urn:microsoft.com/office/officeart/2005/8/layout/vList3#3"/>
    <dgm:cxn modelId="{6B51C374-0E3E-45E1-8E1E-1AF25E932FE2}" type="presOf" srcId="{EF564C8A-C754-430F-B1FA-73C6FC1645D4}" destId="{2C10FE41-B7CA-4582-BA36-7D55EBAD3CD9}" srcOrd="0" destOrd="0" presId="urn:microsoft.com/office/officeart/2005/8/layout/vList3#3"/>
    <dgm:cxn modelId="{F12DFBF2-B73E-4441-8327-545A97BAF268}" type="presOf" srcId="{1BBE60ED-E797-4750-8244-FA2B69907FD6}" destId="{B0E8F8C0-E903-4F48-ACB6-D776FF605939}" srcOrd="0" destOrd="0" presId="urn:microsoft.com/office/officeart/2005/8/layout/vList3#3"/>
    <dgm:cxn modelId="{57D81BF5-43FA-4480-86DA-2ABE7D5E8DAC}" srcId="{3528C587-859C-4855-9B66-B0CDB7A312A3}" destId="{EF564C8A-C754-430F-B1FA-73C6FC1645D4}" srcOrd="0" destOrd="0" parTransId="{81A57262-5FEB-435A-86AD-EF43CE82A237}" sibTransId="{C5574EC3-7809-4DBF-931D-FF138CE2AB69}"/>
    <dgm:cxn modelId="{BC3A9A6A-52E3-4FD4-8751-A4F4876DDC5A}" srcId="{3528C587-859C-4855-9B66-B0CDB7A312A3}" destId="{1BBE60ED-E797-4750-8244-FA2B69907FD6}" srcOrd="1" destOrd="0" parTransId="{1B05FAE6-960E-4C76-A0BE-969E5410C6A4}" sibTransId="{60015ED7-C926-4C90-8D5B-CCC1656949F8}"/>
    <dgm:cxn modelId="{1BE76F9B-1D94-499C-B754-3CF4FA4CE4C0}" type="presOf" srcId="{DDB755A6-2ED5-4DA8-9A2D-B12F9413B1C0}" destId="{806A0FC6-C9AC-47EA-BA97-9C60B42CCA42}" srcOrd="0" destOrd="0" presId="urn:microsoft.com/office/officeart/2005/8/layout/vList3#3"/>
    <dgm:cxn modelId="{2EC3F0F6-93EA-4E3A-ABA3-44C4E1E9D21F}" type="presParOf" srcId="{B7D59E1B-C580-4CD4-907B-72E0BCDDBEE5}" destId="{93FFC9A9-8074-4E00-B5B3-872381515F08}" srcOrd="0" destOrd="0" presId="urn:microsoft.com/office/officeart/2005/8/layout/vList3#3"/>
    <dgm:cxn modelId="{30CA6727-DC57-4E95-897A-322B3B315CE8}" type="presParOf" srcId="{93FFC9A9-8074-4E00-B5B3-872381515F08}" destId="{ED221D03-C514-4511-B516-C0DBE57B18F4}" srcOrd="0" destOrd="0" presId="urn:microsoft.com/office/officeart/2005/8/layout/vList3#3"/>
    <dgm:cxn modelId="{9DD9B935-F45D-4D35-87CB-0EF9C1E9DD9D}" type="presParOf" srcId="{93FFC9A9-8074-4E00-B5B3-872381515F08}" destId="{2C10FE41-B7CA-4582-BA36-7D55EBAD3CD9}" srcOrd="1" destOrd="0" presId="urn:microsoft.com/office/officeart/2005/8/layout/vList3#3"/>
    <dgm:cxn modelId="{D4C800A1-D599-4D7B-A446-779DC63C3813}" type="presParOf" srcId="{B7D59E1B-C580-4CD4-907B-72E0BCDDBEE5}" destId="{AC95424B-C2D7-44C7-9146-4CDD14E4F286}" srcOrd="1" destOrd="0" presId="urn:microsoft.com/office/officeart/2005/8/layout/vList3#3"/>
    <dgm:cxn modelId="{97A60E8C-5276-402A-A226-350EC8B8B5EA}" type="presParOf" srcId="{B7D59E1B-C580-4CD4-907B-72E0BCDDBEE5}" destId="{534AA0E9-54B8-4950-AE09-3D4E70ABA2A5}" srcOrd="2" destOrd="0" presId="urn:microsoft.com/office/officeart/2005/8/layout/vList3#3"/>
    <dgm:cxn modelId="{7D594206-2086-41C7-BB74-C52FEB59B6DD}" type="presParOf" srcId="{534AA0E9-54B8-4950-AE09-3D4E70ABA2A5}" destId="{1F2B2D7F-B146-4AA1-A573-125D19E4759A}" srcOrd="0" destOrd="0" presId="urn:microsoft.com/office/officeart/2005/8/layout/vList3#3"/>
    <dgm:cxn modelId="{FEFF1B4C-3110-48DD-A9E2-728C8D4EB508}" type="presParOf" srcId="{534AA0E9-54B8-4950-AE09-3D4E70ABA2A5}" destId="{B0E8F8C0-E903-4F48-ACB6-D776FF605939}" srcOrd="1" destOrd="0" presId="urn:microsoft.com/office/officeart/2005/8/layout/vList3#3"/>
    <dgm:cxn modelId="{D764C997-A5BF-4E1F-B97B-3F78AE2871C2}" type="presParOf" srcId="{B7D59E1B-C580-4CD4-907B-72E0BCDDBEE5}" destId="{2995954F-9C03-4E22-9DC7-AF15F8BACEBD}" srcOrd="3" destOrd="0" presId="urn:microsoft.com/office/officeart/2005/8/layout/vList3#3"/>
    <dgm:cxn modelId="{E282882D-A6D3-4AD0-B2CF-CAD8AEB17D53}" type="presParOf" srcId="{B7D59E1B-C580-4CD4-907B-72E0BCDDBEE5}" destId="{6133563A-A2B8-4AF4-89F9-F22B10F3893D}" srcOrd="4" destOrd="0" presId="urn:microsoft.com/office/officeart/2005/8/layout/vList3#3"/>
    <dgm:cxn modelId="{FAFF45C4-6FEF-4D99-BB73-7BF109F19C40}" type="presParOf" srcId="{6133563A-A2B8-4AF4-89F9-F22B10F3893D}" destId="{A90D7F3D-08EC-4552-B344-629DB39B4CA6}" srcOrd="0" destOrd="0" presId="urn:microsoft.com/office/officeart/2005/8/layout/vList3#3"/>
    <dgm:cxn modelId="{C68C853A-4934-4697-9B45-653FE1F6E68A}" type="presParOf" srcId="{6133563A-A2B8-4AF4-89F9-F22B10F3893D}" destId="{806A0FC6-C9AC-47EA-BA97-9C60B42CCA42}" srcOrd="1" destOrd="0" presId="urn:microsoft.com/office/officeart/2005/8/layout/vList3#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F269CE22-F92B-468C-A791-28830ECD2F92}"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zh-TW" altLang="en-US"/>
        </a:p>
      </dgm:t>
    </dgm:pt>
    <dgm:pt modelId="{A9C71E18-8669-42F1-8A5D-7D1BC99F70C0}">
      <dgm:prSet phldrT="[文字]"/>
      <dgm:spPr/>
      <dgm:t>
        <a:bodyPr/>
        <a:lstStyle/>
        <a:p>
          <a:r>
            <a:rPr lang="en-US" altLang="zh-TW" dirty="0" smtClean="0">
              <a:solidFill>
                <a:schemeClr val="tx1">
                  <a:lumMod val="50000"/>
                  <a:lumOff val="50000"/>
                </a:schemeClr>
              </a:solidFill>
              <a:latin typeface="+mn-lt"/>
              <a:ea typeface="標楷體" pitchFamily="65" charset="-120"/>
            </a:rPr>
            <a:t>For</a:t>
          </a:r>
          <a:r>
            <a:rPr lang="zh-TW" altLang="en-US" dirty="0" smtClean="0">
              <a:solidFill>
                <a:schemeClr val="tx1">
                  <a:lumMod val="50000"/>
                  <a:lumOff val="50000"/>
                </a:schemeClr>
              </a:solidFill>
              <a:latin typeface="標楷體" pitchFamily="65" charset="-120"/>
              <a:ea typeface="標楷體" pitchFamily="65" charset="-120"/>
            </a:rPr>
            <a:t>研究人員</a:t>
          </a:r>
          <a:r>
            <a:rPr lang="en-US" altLang="zh-TW" dirty="0" smtClean="0">
              <a:solidFill>
                <a:schemeClr val="tx1">
                  <a:lumMod val="50000"/>
                  <a:lumOff val="50000"/>
                </a:schemeClr>
              </a:solidFill>
              <a:latin typeface="標楷體" pitchFamily="65" charset="-120"/>
              <a:ea typeface="標楷體" pitchFamily="65" charset="-120"/>
            </a:rPr>
            <a:t>_</a:t>
          </a:r>
          <a:r>
            <a:rPr lang="zh-TW" altLang="en-US" dirty="0" smtClean="0">
              <a:solidFill>
                <a:schemeClr val="tx1">
                  <a:lumMod val="50000"/>
                  <a:lumOff val="50000"/>
                </a:schemeClr>
              </a:solidFill>
              <a:latin typeface="標楷體" pitchFamily="65" charset="-120"/>
              <a:ea typeface="標楷體" pitchFamily="65" charset="-120"/>
            </a:rPr>
            <a:t>加速研究流程</a:t>
          </a:r>
          <a:endParaRPr lang="zh-TW" altLang="en-US" dirty="0">
            <a:solidFill>
              <a:schemeClr val="tx1">
                <a:lumMod val="50000"/>
                <a:lumOff val="50000"/>
              </a:schemeClr>
            </a:solidFill>
            <a:latin typeface="標楷體" pitchFamily="65" charset="-120"/>
            <a:ea typeface="標楷體" pitchFamily="65" charset="-120"/>
          </a:endParaRPr>
        </a:p>
      </dgm:t>
    </dgm:pt>
    <dgm:pt modelId="{B9C5C3BD-8DD5-4AA7-8FF1-7F7D0E2C4FA7}" type="parTrans" cxnId="{E576B594-B6DB-4B8E-9A58-F1AC43E589CE}">
      <dgm:prSet/>
      <dgm:spPr/>
      <dgm:t>
        <a:bodyPr/>
        <a:lstStyle/>
        <a:p>
          <a:endParaRPr lang="zh-TW" altLang="en-US"/>
        </a:p>
      </dgm:t>
    </dgm:pt>
    <dgm:pt modelId="{7B232AD3-4033-4E18-88A6-94C58242C2B2}" type="sibTrans" cxnId="{E576B594-B6DB-4B8E-9A58-F1AC43E589CE}">
      <dgm:prSet/>
      <dgm:spPr/>
      <dgm:t>
        <a:bodyPr/>
        <a:lstStyle/>
        <a:p>
          <a:endParaRPr lang="zh-TW" altLang="en-US"/>
        </a:p>
      </dgm:t>
    </dgm:pt>
    <dgm:pt modelId="{DCE7CEED-B711-473D-B4A9-CB85A185D439}">
      <dgm:prSet phldrT="[文字]"/>
      <dgm:spPr>
        <a:solidFill>
          <a:srgbClr val="00B050"/>
        </a:solidFill>
      </dgm:spPr>
      <dgm:t>
        <a:bodyPr/>
        <a:lstStyle/>
        <a:p>
          <a:r>
            <a:rPr lang="en-US" altLang="zh-TW" dirty="0" smtClean="0">
              <a:solidFill>
                <a:schemeClr val="tx1">
                  <a:lumMod val="50000"/>
                  <a:lumOff val="50000"/>
                </a:schemeClr>
              </a:solidFill>
              <a:latin typeface="+mn-lt"/>
              <a:ea typeface="標楷體" pitchFamily="65" charset="-120"/>
            </a:rPr>
            <a:t>For</a:t>
          </a:r>
          <a:r>
            <a:rPr lang="zh-TW" altLang="en-US" dirty="0" smtClean="0">
              <a:solidFill>
                <a:schemeClr val="tx1">
                  <a:lumMod val="50000"/>
                  <a:lumOff val="50000"/>
                </a:schemeClr>
              </a:solidFill>
              <a:latin typeface="標楷體" pitchFamily="65" charset="-120"/>
              <a:ea typeface="標楷體" pitchFamily="65" charset="-120"/>
            </a:rPr>
            <a:t>研究人員</a:t>
          </a:r>
          <a:r>
            <a:rPr lang="en-US" altLang="zh-TW" dirty="0" smtClean="0">
              <a:solidFill>
                <a:schemeClr val="tx1">
                  <a:lumMod val="50000"/>
                  <a:lumOff val="50000"/>
                </a:schemeClr>
              </a:solidFill>
              <a:latin typeface="標楷體" pitchFamily="65" charset="-120"/>
              <a:ea typeface="標楷體" pitchFamily="65" charset="-120"/>
            </a:rPr>
            <a:t>_</a:t>
          </a:r>
          <a:r>
            <a:rPr lang="zh-TW" altLang="en-US" dirty="0" smtClean="0">
              <a:solidFill>
                <a:schemeClr val="tx1">
                  <a:lumMod val="50000"/>
                  <a:lumOff val="50000"/>
                </a:schemeClr>
              </a:solidFill>
              <a:latin typeface="標楷體" pitchFamily="65" charset="-120"/>
              <a:ea typeface="標楷體" pitchFamily="65" charset="-120"/>
            </a:rPr>
            <a:t>追蹤發表作品</a:t>
          </a:r>
          <a:endParaRPr lang="zh-TW" altLang="en-US" dirty="0">
            <a:solidFill>
              <a:schemeClr val="tx1">
                <a:lumMod val="50000"/>
                <a:lumOff val="50000"/>
              </a:schemeClr>
            </a:solidFill>
            <a:latin typeface="標楷體" pitchFamily="65" charset="-120"/>
            <a:ea typeface="標楷體" pitchFamily="65" charset="-120"/>
          </a:endParaRPr>
        </a:p>
      </dgm:t>
    </dgm:pt>
    <dgm:pt modelId="{03104D0D-1303-40C8-81EB-665FB60E7B36}" type="parTrans" cxnId="{59C47C3D-F67D-4B7D-BBA5-D13CC0F81346}">
      <dgm:prSet/>
      <dgm:spPr/>
      <dgm:t>
        <a:bodyPr/>
        <a:lstStyle/>
        <a:p>
          <a:endParaRPr lang="zh-TW" altLang="en-US"/>
        </a:p>
      </dgm:t>
    </dgm:pt>
    <dgm:pt modelId="{086F3E0B-4899-4124-9B57-2AEA3E6A7B5C}" type="sibTrans" cxnId="{59C47C3D-F67D-4B7D-BBA5-D13CC0F81346}">
      <dgm:prSet/>
      <dgm:spPr/>
      <dgm:t>
        <a:bodyPr/>
        <a:lstStyle/>
        <a:p>
          <a:endParaRPr lang="zh-TW" altLang="en-US"/>
        </a:p>
      </dgm:t>
    </dgm:pt>
    <dgm:pt modelId="{1704BF0A-B349-4ED6-9F98-65F95E7F947A}">
      <dgm:prSet phldrT="[文字]"/>
      <dgm:spPr>
        <a:solidFill>
          <a:schemeClr val="accent6">
            <a:lumMod val="75000"/>
          </a:schemeClr>
        </a:solidFill>
      </dgm:spPr>
      <dgm:t>
        <a:bodyPr/>
        <a:lstStyle/>
        <a:p>
          <a:r>
            <a:rPr lang="en-US" altLang="zh-TW" dirty="0" smtClean="0">
              <a:solidFill>
                <a:schemeClr val="bg1"/>
              </a:solidFill>
              <a:latin typeface="+mn-lt"/>
              <a:ea typeface="標楷體" pitchFamily="65" charset="-120"/>
            </a:rPr>
            <a:t>For</a:t>
          </a:r>
          <a:r>
            <a:rPr lang="zh-TW" altLang="en-US" dirty="0" smtClean="0">
              <a:solidFill>
                <a:schemeClr val="bg1"/>
              </a:solidFill>
              <a:latin typeface="標楷體" pitchFamily="65" charset="-120"/>
              <a:ea typeface="標楷體" pitchFamily="65" charset="-120"/>
            </a:rPr>
            <a:t>單位系所</a:t>
          </a:r>
          <a:r>
            <a:rPr lang="en-US" altLang="zh-TW" dirty="0" smtClean="0">
              <a:solidFill>
                <a:schemeClr val="bg1"/>
              </a:solidFill>
              <a:latin typeface="標楷體" pitchFamily="65" charset="-120"/>
              <a:ea typeface="標楷體" pitchFamily="65" charset="-120"/>
            </a:rPr>
            <a:t>_</a:t>
          </a:r>
          <a:r>
            <a:rPr lang="zh-TW" altLang="en-US" dirty="0" smtClean="0">
              <a:solidFill>
                <a:schemeClr val="bg1"/>
              </a:solidFill>
              <a:latin typeface="標楷體" pitchFamily="65" charset="-120"/>
              <a:ea typeface="標楷體" pitchFamily="65" charset="-120"/>
            </a:rPr>
            <a:t>評鑑產出質量</a:t>
          </a:r>
          <a:endParaRPr lang="zh-TW" altLang="en-US" dirty="0">
            <a:solidFill>
              <a:schemeClr val="bg1"/>
            </a:solidFill>
            <a:latin typeface="標楷體" pitchFamily="65" charset="-120"/>
            <a:ea typeface="標楷體" pitchFamily="65" charset="-120"/>
          </a:endParaRPr>
        </a:p>
      </dgm:t>
    </dgm:pt>
    <dgm:pt modelId="{23954186-EAF5-4230-A93E-2DE6057B52F5}" type="parTrans" cxnId="{657B881C-72A3-42B6-8091-470330DD5AA4}">
      <dgm:prSet/>
      <dgm:spPr/>
      <dgm:t>
        <a:bodyPr/>
        <a:lstStyle/>
        <a:p>
          <a:endParaRPr lang="zh-TW" altLang="en-US"/>
        </a:p>
      </dgm:t>
    </dgm:pt>
    <dgm:pt modelId="{7E25CD96-9115-4F74-9558-9EE03CB745EF}" type="sibTrans" cxnId="{657B881C-72A3-42B6-8091-470330DD5AA4}">
      <dgm:prSet/>
      <dgm:spPr/>
      <dgm:t>
        <a:bodyPr/>
        <a:lstStyle/>
        <a:p>
          <a:endParaRPr lang="zh-TW" altLang="en-US"/>
        </a:p>
      </dgm:t>
    </dgm:pt>
    <dgm:pt modelId="{64F912E0-88ED-4658-993A-3774E6B6F683}" type="pres">
      <dgm:prSet presAssocID="{F269CE22-F92B-468C-A791-28830ECD2F92}" presName="linear" presStyleCnt="0">
        <dgm:presLayoutVars>
          <dgm:dir/>
          <dgm:animLvl val="lvl"/>
          <dgm:resizeHandles val="exact"/>
        </dgm:presLayoutVars>
      </dgm:prSet>
      <dgm:spPr/>
      <dgm:t>
        <a:bodyPr/>
        <a:lstStyle/>
        <a:p>
          <a:endParaRPr lang="zh-TW" altLang="en-US"/>
        </a:p>
      </dgm:t>
    </dgm:pt>
    <dgm:pt modelId="{41BFAA58-F22E-4074-81AE-CF503344304C}" type="pres">
      <dgm:prSet presAssocID="{A9C71E18-8669-42F1-8A5D-7D1BC99F70C0}" presName="parentLin" presStyleCnt="0"/>
      <dgm:spPr/>
    </dgm:pt>
    <dgm:pt modelId="{0402FAD3-B0C0-4D43-A99F-44BF50977BDB}" type="pres">
      <dgm:prSet presAssocID="{A9C71E18-8669-42F1-8A5D-7D1BC99F70C0}" presName="parentLeftMargin" presStyleLbl="node1" presStyleIdx="0" presStyleCnt="3"/>
      <dgm:spPr/>
      <dgm:t>
        <a:bodyPr/>
        <a:lstStyle/>
        <a:p>
          <a:endParaRPr lang="zh-TW" altLang="en-US"/>
        </a:p>
      </dgm:t>
    </dgm:pt>
    <dgm:pt modelId="{265CED17-14E9-4FAD-BDBC-8336C44E6AFE}" type="pres">
      <dgm:prSet presAssocID="{A9C71E18-8669-42F1-8A5D-7D1BC99F70C0}" presName="parentText" presStyleLbl="node1" presStyleIdx="0" presStyleCnt="3">
        <dgm:presLayoutVars>
          <dgm:chMax val="0"/>
          <dgm:bulletEnabled val="1"/>
        </dgm:presLayoutVars>
      </dgm:prSet>
      <dgm:spPr/>
      <dgm:t>
        <a:bodyPr/>
        <a:lstStyle/>
        <a:p>
          <a:endParaRPr lang="zh-TW" altLang="en-US"/>
        </a:p>
      </dgm:t>
    </dgm:pt>
    <dgm:pt modelId="{40B84688-EDA0-4197-AEA7-454CC0EA3ADC}" type="pres">
      <dgm:prSet presAssocID="{A9C71E18-8669-42F1-8A5D-7D1BC99F70C0}" presName="negativeSpace" presStyleCnt="0"/>
      <dgm:spPr/>
    </dgm:pt>
    <dgm:pt modelId="{BD74A8F8-0739-4B77-9ED6-C1CF8A70CF46}" type="pres">
      <dgm:prSet presAssocID="{A9C71E18-8669-42F1-8A5D-7D1BC99F70C0}" presName="childText" presStyleLbl="conFgAcc1" presStyleIdx="0" presStyleCnt="3">
        <dgm:presLayoutVars>
          <dgm:bulletEnabled val="1"/>
        </dgm:presLayoutVars>
      </dgm:prSet>
      <dgm:spPr/>
    </dgm:pt>
    <dgm:pt modelId="{B3FBE607-9AAD-4286-AC5E-586233BC3427}" type="pres">
      <dgm:prSet presAssocID="{7B232AD3-4033-4E18-88A6-94C58242C2B2}" presName="spaceBetweenRectangles" presStyleCnt="0"/>
      <dgm:spPr/>
    </dgm:pt>
    <dgm:pt modelId="{D5CE9F3B-045A-4F63-B107-84AA86CE12E1}" type="pres">
      <dgm:prSet presAssocID="{DCE7CEED-B711-473D-B4A9-CB85A185D439}" presName="parentLin" presStyleCnt="0"/>
      <dgm:spPr/>
    </dgm:pt>
    <dgm:pt modelId="{FDBB0E00-1F59-4F66-8DEE-177C97FC1F16}" type="pres">
      <dgm:prSet presAssocID="{DCE7CEED-B711-473D-B4A9-CB85A185D439}" presName="parentLeftMargin" presStyleLbl="node1" presStyleIdx="0" presStyleCnt="3"/>
      <dgm:spPr/>
      <dgm:t>
        <a:bodyPr/>
        <a:lstStyle/>
        <a:p>
          <a:endParaRPr lang="zh-TW" altLang="en-US"/>
        </a:p>
      </dgm:t>
    </dgm:pt>
    <dgm:pt modelId="{55443887-EE40-452A-9AAE-94C057E0CAA2}" type="pres">
      <dgm:prSet presAssocID="{DCE7CEED-B711-473D-B4A9-CB85A185D439}" presName="parentText" presStyleLbl="node1" presStyleIdx="1" presStyleCnt="3">
        <dgm:presLayoutVars>
          <dgm:chMax val="0"/>
          <dgm:bulletEnabled val="1"/>
        </dgm:presLayoutVars>
      </dgm:prSet>
      <dgm:spPr/>
      <dgm:t>
        <a:bodyPr/>
        <a:lstStyle/>
        <a:p>
          <a:endParaRPr lang="zh-TW" altLang="en-US"/>
        </a:p>
      </dgm:t>
    </dgm:pt>
    <dgm:pt modelId="{091938FA-787E-49A9-8F14-5149DEF013BE}" type="pres">
      <dgm:prSet presAssocID="{DCE7CEED-B711-473D-B4A9-CB85A185D439}" presName="negativeSpace" presStyleCnt="0"/>
      <dgm:spPr/>
    </dgm:pt>
    <dgm:pt modelId="{FEADEC6E-A5DF-4FB3-A6B3-949D78DF2A38}" type="pres">
      <dgm:prSet presAssocID="{DCE7CEED-B711-473D-B4A9-CB85A185D439}" presName="childText" presStyleLbl="conFgAcc1" presStyleIdx="1" presStyleCnt="3">
        <dgm:presLayoutVars>
          <dgm:bulletEnabled val="1"/>
        </dgm:presLayoutVars>
      </dgm:prSet>
      <dgm:spPr/>
    </dgm:pt>
    <dgm:pt modelId="{646FBCA0-C555-48FC-9D27-68C4C282632A}" type="pres">
      <dgm:prSet presAssocID="{086F3E0B-4899-4124-9B57-2AEA3E6A7B5C}" presName="spaceBetweenRectangles" presStyleCnt="0"/>
      <dgm:spPr/>
    </dgm:pt>
    <dgm:pt modelId="{8FF9C859-2E45-4B0E-AC1B-3B9FCAD4AA8A}" type="pres">
      <dgm:prSet presAssocID="{1704BF0A-B349-4ED6-9F98-65F95E7F947A}" presName="parentLin" presStyleCnt="0"/>
      <dgm:spPr/>
    </dgm:pt>
    <dgm:pt modelId="{3432AC55-379B-4A48-842D-65AA8D64A667}" type="pres">
      <dgm:prSet presAssocID="{1704BF0A-B349-4ED6-9F98-65F95E7F947A}" presName="parentLeftMargin" presStyleLbl="node1" presStyleIdx="1" presStyleCnt="3"/>
      <dgm:spPr/>
      <dgm:t>
        <a:bodyPr/>
        <a:lstStyle/>
        <a:p>
          <a:endParaRPr lang="zh-TW" altLang="en-US"/>
        </a:p>
      </dgm:t>
    </dgm:pt>
    <dgm:pt modelId="{26E8987F-09D6-4DCF-B707-EF355DEB6100}" type="pres">
      <dgm:prSet presAssocID="{1704BF0A-B349-4ED6-9F98-65F95E7F947A}" presName="parentText" presStyleLbl="node1" presStyleIdx="2" presStyleCnt="3">
        <dgm:presLayoutVars>
          <dgm:chMax val="0"/>
          <dgm:bulletEnabled val="1"/>
        </dgm:presLayoutVars>
      </dgm:prSet>
      <dgm:spPr/>
      <dgm:t>
        <a:bodyPr/>
        <a:lstStyle/>
        <a:p>
          <a:endParaRPr lang="zh-TW" altLang="en-US"/>
        </a:p>
      </dgm:t>
    </dgm:pt>
    <dgm:pt modelId="{F735450E-5CFA-4623-B26C-2C9AFFA22A34}" type="pres">
      <dgm:prSet presAssocID="{1704BF0A-B349-4ED6-9F98-65F95E7F947A}" presName="negativeSpace" presStyleCnt="0"/>
      <dgm:spPr/>
    </dgm:pt>
    <dgm:pt modelId="{814B79CE-AC27-47FF-8593-EFA6D246185C}" type="pres">
      <dgm:prSet presAssocID="{1704BF0A-B349-4ED6-9F98-65F95E7F947A}" presName="childText" presStyleLbl="conFgAcc1" presStyleIdx="2" presStyleCnt="3">
        <dgm:presLayoutVars>
          <dgm:bulletEnabled val="1"/>
        </dgm:presLayoutVars>
      </dgm:prSet>
      <dgm:spPr/>
    </dgm:pt>
  </dgm:ptLst>
  <dgm:cxnLst>
    <dgm:cxn modelId="{59C47C3D-F67D-4B7D-BBA5-D13CC0F81346}" srcId="{F269CE22-F92B-468C-A791-28830ECD2F92}" destId="{DCE7CEED-B711-473D-B4A9-CB85A185D439}" srcOrd="1" destOrd="0" parTransId="{03104D0D-1303-40C8-81EB-665FB60E7B36}" sibTransId="{086F3E0B-4899-4124-9B57-2AEA3E6A7B5C}"/>
    <dgm:cxn modelId="{E576B594-B6DB-4B8E-9A58-F1AC43E589CE}" srcId="{F269CE22-F92B-468C-A791-28830ECD2F92}" destId="{A9C71E18-8669-42F1-8A5D-7D1BC99F70C0}" srcOrd="0" destOrd="0" parTransId="{B9C5C3BD-8DD5-4AA7-8FF1-7F7D0E2C4FA7}" sibTransId="{7B232AD3-4033-4E18-88A6-94C58242C2B2}"/>
    <dgm:cxn modelId="{6F52C31B-40AE-4A38-863C-02781F960BD4}" type="presOf" srcId="{1704BF0A-B349-4ED6-9F98-65F95E7F947A}" destId="{26E8987F-09D6-4DCF-B707-EF355DEB6100}" srcOrd="1" destOrd="0" presId="urn:microsoft.com/office/officeart/2005/8/layout/list1"/>
    <dgm:cxn modelId="{80E8D421-089A-48B1-AF82-FF3AAF37AD07}" type="presOf" srcId="{F269CE22-F92B-468C-A791-28830ECD2F92}" destId="{64F912E0-88ED-4658-993A-3774E6B6F683}" srcOrd="0" destOrd="0" presId="urn:microsoft.com/office/officeart/2005/8/layout/list1"/>
    <dgm:cxn modelId="{7E78E342-C2A1-4F70-AA7F-555B44E89057}" type="presOf" srcId="{A9C71E18-8669-42F1-8A5D-7D1BC99F70C0}" destId="{265CED17-14E9-4FAD-BDBC-8336C44E6AFE}" srcOrd="1" destOrd="0" presId="urn:microsoft.com/office/officeart/2005/8/layout/list1"/>
    <dgm:cxn modelId="{7D29D0D2-5EEE-4733-B560-1A2FBD2B0569}" type="presOf" srcId="{DCE7CEED-B711-473D-B4A9-CB85A185D439}" destId="{FDBB0E00-1F59-4F66-8DEE-177C97FC1F16}" srcOrd="0" destOrd="0" presId="urn:microsoft.com/office/officeart/2005/8/layout/list1"/>
    <dgm:cxn modelId="{ED98E615-6BC6-436A-8E72-276BF5B47702}" type="presOf" srcId="{DCE7CEED-B711-473D-B4A9-CB85A185D439}" destId="{55443887-EE40-452A-9AAE-94C057E0CAA2}" srcOrd="1" destOrd="0" presId="urn:microsoft.com/office/officeart/2005/8/layout/list1"/>
    <dgm:cxn modelId="{101D2BB6-AE3B-4C1C-9CAE-AEA6E9E5759B}" type="presOf" srcId="{A9C71E18-8669-42F1-8A5D-7D1BC99F70C0}" destId="{0402FAD3-B0C0-4D43-A99F-44BF50977BDB}" srcOrd="0" destOrd="0" presId="urn:microsoft.com/office/officeart/2005/8/layout/list1"/>
    <dgm:cxn modelId="{657B881C-72A3-42B6-8091-470330DD5AA4}" srcId="{F269CE22-F92B-468C-A791-28830ECD2F92}" destId="{1704BF0A-B349-4ED6-9F98-65F95E7F947A}" srcOrd="2" destOrd="0" parTransId="{23954186-EAF5-4230-A93E-2DE6057B52F5}" sibTransId="{7E25CD96-9115-4F74-9558-9EE03CB745EF}"/>
    <dgm:cxn modelId="{78AC3F8B-6C7C-4143-894C-F51ADE20DF2D}" type="presOf" srcId="{1704BF0A-B349-4ED6-9F98-65F95E7F947A}" destId="{3432AC55-379B-4A48-842D-65AA8D64A667}" srcOrd="0" destOrd="0" presId="urn:microsoft.com/office/officeart/2005/8/layout/list1"/>
    <dgm:cxn modelId="{CA437114-B00B-4631-9503-31664A835E51}" type="presParOf" srcId="{64F912E0-88ED-4658-993A-3774E6B6F683}" destId="{41BFAA58-F22E-4074-81AE-CF503344304C}" srcOrd="0" destOrd="0" presId="urn:microsoft.com/office/officeart/2005/8/layout/list1"/>
    <dgm:cxn modelId="{C3FB1B2F-93DF-4DEA-97E7-023C17369D66}" type="presParOf" srcId="{41BFAA58-F22E-4074-81AE-CF503344304C}" destId="{0402FAD3-B0C0-4D43-A99F-44BF50977BDB}" srcOrd="0" destOrd="0" presId="urn:microsoft.com/office/officeart/2005/8/layout/list1"/>
    <dgm:cxn modelId="{129BE29A-5AB0-4C87-84F0-F87DF8236563}" type="presParOf" srcId="{41BFAA58-F22E-4074-81AE-CF503344304C}" destId="{265CED17-14E9-4FAD-BDBC-8336C44E6AFE}" srcOrd="1" destOrd="0" presId="urn:microsoft.com/office/officeart/2005/8/layout/list1"/>
    <dgm:cxn modelId="{37E5A75E-1C06-4E66-B595-F674CD2E67E3}" type="presParOf" srcId="{64F912E0-88ED-4658-993A-3774E6B6F683}" destId="{40B84688-EDA0-4197-AEA7-454CC0EA3ADC}" srcOrd="1" destOrd="0" presId="urn:microsoft.com/office/officeart/2005/8/layout/list1"/>
    <dgm:cxn modelId="{671FF737-39A6-4990-A4EB-1900EB5AF4DD}" type="presParOf" srcId="{64F912E0-88ED-4658-993A-3774E6B6F683}" destId="{BD74A8F8-0739-4B77-9ED6-C1CF8A70CF46}" srcOrd="2" destOrd="0" presId="urn:microsoft.com/office/officeart/2005/8/layout/list1"/>
    <dgm:cxn modelId="{B1D284B1-A15F-4BFA-83AC-2B702DD752F9}" type="presParOf" srcId="{64F912E0-88ED-4658-993A-3774E6B6F683}" destId="{B3FBE607-9AAD-4286-AC5E-586233BC3427}" srcOrd="3" destOrd="0" presId="urn:microsoft.com/office/officeart/2005/8/layout/list1"/>
    <dgm:cxn modelId="{77FA345F-2EA5-4F78-8C8B-4EBD2433496D}" type="presParOf" srcId="{64F912E0-88ED-4658-993A-3774E6B6F683}" destId="{D5CE9F3B-045A-4F63-B107-84AA86CE12E1}" srcOrd="4" destOrd="0" presId="urn:microsoft.com/office/officeart/2005/8/layout/list1"/>
    <dgm:cxn modelId="{BD980CBA-03AB-42AD-9008-E987989A901A}" type="presParOf" srcId="{D5CE9F3B-045A-4F63-B107-84AA86CE12E1}" destId="{FDBB0E00-1F59-4F66-8DEE-177C97FC1F16}" srcOrd="0" destOrd="0" presId="urn:microsoft.com/office/officeart/2005/8/layout/list1"/>
    <dgm:cxn modelId="{CE2FE424-22B0-4127-8FEB-1317B79FEB62}" type="presParOf" srcId="{D5CE9F3B-045A-4F63-B107-84AA86CE12E1}" destId="{55443887-EE40-452A-9AAE-94C057E0CAA2}" srcOrd="1" destOrd="0" presId="urn:microsoft.com/office/officeart/2005/8/layout/list1"/>
    <dgm:cxn modelId="{CFF0480E-8C8A-4EE2-A758-0534564B61E8}" type="presParOf" srcId="{64F912E0-88ED-4658-993A-3774E6B6F683}" destId="{091938FA-787E-49A9-8F14-5149DEF013BE}" srcOrd="5" destOrd="0" presId="urn:microsoft.com/office/officeart/2005/8/layout/list1"/>
    <dgm:cxn modelId="{A7A13569-DF4D-4A2A-A0DF-D8474D257030}" type="presParOf" srcId="{64F912E0-88ED-4658-993A-3774E6B6F683}" destId="{FEADEC6E-A5DF-4FB3-A6B3-949D78DF2A38}" srcOrd="6" destOrd="0" presId="urn:microsoft.com/office/officeart/2005/8/layout/list1"/>
    <dgm:cxn modelId="{BA2DE0F8-D7E4-43A8-8AAB-DF526E837D50}" type="presParOf" srcId="{64F912E0-88ED-4658-993A-3774E6B6F683}" destId="{646FBCA0-C555-48FC-9D27-68C4C282632A}" srcOrd="7" destOrd="0" presId="urn:microsoft.com/office/officeart/2005/8/layout/list1"/>
    <dgm:cxn modelId="{423ED014-E693-4EA8-A7C3-848E498DE73B}" type="presParOf" srcId="{64F912E0-88ED-4658-993A-3774E6B6F683}" destId="{8FF9C859-2E45-4B0E-AC1B-3B9FCAD4AA8A}" srcOrd="8" destOrd="0" presId="urn:microsoft.com/office/officeart/2005/8/layout/list1"/>
    <dgm:cxn modelId="{664ACD70-5A6C-44F1-ABA5-39EAC63942D7}" type="presParOf" srcId="{8FF9C859-2E45-4B0E-AC1B-3B9FCAD4AA8A}" destId="{3432AC55-379B-4A48-842D-65AA8D64A667}" srcOrd="0" destOrd="0" presId="urn:microsoft.com/office/officeart/2005/8/layout/list1"/>
    <dgm:cxn modelId="{040E5961-D094-4F1E-A665-66509571429E}" type="presParOf" srcId="{8FF9C859-2E45-4B0E-AC1B-3B9FCAD4AA8A}" destId="{26E8987F-09D6-4DCF-B707-EF355DEB6100}" srcOrd="1" destOrd="0" presId="urn:microsoft.com/office/officeart/2005/8/layout/list1"/>
    <dgm:cxn modelId="{96CE3D2A-50F7-402B-B5F8-7B73E088C9A6}" type="presParOf" srcId="{64F912E0-88ED-4658-993A-3774E6B6F683}" destId="{F735450E-5CFA-4623-B26C-2C9AFFA22A34}" srcOrd="9" destOrd="0" presId="urn:microsoft.com/office/officeart/2005/8/layout/list1"/>
    <dgm:cxn modelId="{2677CD8C-384C-4FC6-A498-06C4F122C6D8}" type="presParOf" srcId="{64F912E0-88ED-4658-993A-3774E6B6F683}" destId="{814B79CE-AC27-47FF-8593-EFA6D246185C}"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3528C587-859C-4855-9B66-B0CDB7A312A3}" type="doc">
      <dgm:prSet loTypeId="urn:microsoft.com/office/officeart/2005/8/layout/vList3#4" loCatId="list" qsTypeId="urn:microsoft.com/office/officeart/2005/8/quickstyle/simple5" qsCatId="simple" csTypeId="urn:microsoft.com/office/officeart/2005/8/colors/colorful5" csCatId="colorful" phldr="1"/>
      <dgm:spPr/>
    </dgm:pt>
    <dgm:pt modelId="{EF564C8A-C754-430F-B1FA-73C6FC1645D4}">
      <dgm:prSet phldrT="[文字]" custT="1"/>
      <dgm:spPr/>
      <dgm:t>
        <a:bodyPr/>
        <a:lstStyle/>
        <a:p>
          <a:r>
            <a:rPr lang="zh-TW" altLang="en-US" sz="1800" dirty="0" smtClean="0">
              <a:latin typeface="標楷體" pitchFamily="65" charset="-120"/>
              <a:ea typeface="標楷體" pitchFamily="65" charset="-120"/>
            </a:rPr>
            <a:t>利用 </a:t>
          </a:r>
          <a:r>
            <a:rPr lang="en-US" altLang="en-US" sz="1800" dirty="0" smtClean="0">
              <a:latin typeface="標楷體" pitchFamily="65" charset="-120"/>
              <a:ea typeface="標楷體" pitchFamily="65" charset="-120"/>
            </a:rPr>
            <a:t>h-index </a:t>
          </a:r>
          <a:r>
            <a:rPr lang="zh-TW" altLang="en-US" sz="1800" dirty="0" smtClean="0">
              <a:latin typeface="標楷體" pitchFamily="65" charset="-120"/>
              <a:ea typeface="標楷體" pitchFamily="65" charset="-120"/>
            </a:rPr>
            <a:t>得知某一作者或系所整體論文發表的質量</a:t>
          </a:r>
          <a:endParaRPr lang="zh-TW" altLang="en-US" sz="1800" dirty="0">
            <a:latin typeface="標楷體" pitchFamily="65" charset="-120"/>
            <a:ea typeface="標楷體" pitchFamily="65" charset="-120"/>
          </a:endParaRPr>
        </a:p>
      </dgm:t>
    </dgm:pt>
    <dgm:pt modelId="{81A57262-5FEB-435A-86AD-EF43CE82A237}" type="parTrans" cxnId="{57D81BF5-43FA-4480-86DA-2ABE7D5E8DAC}">
      <dgm:prSet/>
      <dgm:spPr/>
      <dgm:t>
        <a:bodyPr/>
        <a:lstStyle/>
        <a:p>
          <a:endParaRPr lang="zh-TW" altLang="en-US"/>
        </a:p>
      </dgm:t>
    </dgm:pt>
    <dgm:pt modelId="{C5574EC3-7809-4DBF-931D-FF138CE2AB69}" type="sibTrans" cxnId="{57D81BF5-43FA-4480-86DA-2ABE7D5E8DAC}">
      <dgm:prSet/>
      <dgm:spPr/>
      <dgm:t>
        <a:bodyPr/>
        <a:lstStyle/>
        <a:p>
          <a:endParaRPr lang="zh-TW" altLang="en-US"/>
        </a:p>
      </dgm:t>
    </dgm:pt>
    <dgm:pt modelId="{1BBE60ED-E797-4750-8244-FA2B69907FD6}">
      <dgm:prSet phldrT="[文字]" custT="1"/>
      <dgm:spPr>
        <a:solidFill>
          <a:srgbClr val="00B050"/>
        </a:solidFill>
      </dgm:spPr>
      <dgm:t>
        <a:bodyPr/>
        <a:lstStyle/>
        <a:p>
          <a:r>
            <a:rPr lang="zh-TW" altLang="en-US" sz="1800" dirty="0" smtClean="0">
              <a:latin typeface="標楷體" pitchFamily="65" charset="-120"/>
              <a:ea typeface="標楷體" pitchFamily="65" charset="-120"/>
            </a:rPr>
            <a:t>請在同一性質或領域下進行比較</a:t>
          </a:r>
          <a:r>
            <a:rPr lang="en-US" altLang="zh-TW" sz="1800" dirty="0" smtClean="0">
              <a:latin typeface="標楷體" pitchFamily="65" charset="-120"/>
              <a:ea typeface="標楷體" pitchFamily="65" charset="-120"/>
            </a:rPr>
            <a:t>(</a:t>
          </a:r>
          <a:r>
            <a:rPr lang="zh-TW" altLang="en-US" sz="1800" dirty="0" smtClean="0">
              <a:latin typeface="標楷體" pitchFamily="65" charset="-120"/>
              <a:ea typeface="標楷體" pitchFamily="65" charset="-120"/>
            </a:rPr>
            <a:t>清大</a:t>
          </a:r>
          <a:r>
            <a:rPr lang="en-US" altLang="zh-TW" sz="1800" dirty="0" smtClean="0">
              <a:latin typeface="標楷體" pitchFamily="65" charset="-120"/>
              <a:ea typeface="標楷體" pitchFamily="65" charset="-120"/>
            </a:rPr>
            <a:t>VS</a:t>
          </a:r>
          <a:r>
            <a:rPr lang="zh-TW" altLang="en-US" sz="1800" dirty="0" smtClean="0">
              <a:latin typeface="標楷體" pitchFamily="65" charset="-120"/>
              <a:ea typeface="標楷體" pitchFamily="65" charset="-120"/>
            </a:rPr>
            <a:t>臺大</a:t>
          </a:r>
          <a:r>
            <a:rPr lang="en-US" altLang="zh-TW" sz="1800" dirty="0" smtClean="0">
              <a:latin typeface="標楷體" pitchFamily="65" charset="-120"/>
              <a:ea typeface="標楷體" pitchFamily="65" charset="-120"/>
            </a:rPr>
            <a:t>Not</a:t>
          </a:r>
          <a:r>
            <a:rPr lang="zh-TW" altLang="en-US" sz="1800" dirty="0" smtClean="0">
              <a:latin typeface="標楷體" pitchFamily="65" charset="-120"/>
              <a:ea typeface="標楷體" pitchFamily="65" charset="-120"/>
            </a:rPr>
            <a:t>師大</a:t>
          </a:r>
          <a:r>
            <a:rPr lang="en-US" altLang="zh-TW" sz="1800" dirty="0" smtClean="0">
              <a:latin typeface="標楷體" pitchFamily="65" charset="-120"/>
              <a:ea typeface="標楷體" pitchFamily="65" charset="-120"/>
            </a:rPr>
            <a:t>)</a:t>
          </a:r>
          <a:endParaRPr lang="zh-TW" altLang="en-US" sz="1800" dirty="0">
            <a:latin typeface="標楷體" pitchFamily="65" charset="-120"/>
            <a:ea typeface="標楷體" pitchFamily="65" charset="-120"/>
          </a:endParaRPr>
        </a:p>
      </dgm:t>
    </dgm:pt>
    <dgm:pt modelId="{1B05FAE6-960E-4C76-A0BE-969E5410C6A4}" type="parTrans" cxnId="{BC3A9A6A-52E3-4FD4-8751-A4F4876DDC5A}">
      <dgm:prSet/>
      <dgm:spPr/>
      <dgm:t>
        <a:bodyPr/>
        <a:lstStyle/>
        <a:p>
          <a:endParaRPr lang="zh-TW" altLang="en-US"/>
        </a:p>
      </dgm:t>
    </dgm:pt>
    <dgm:pt modelId="{60015ED7-C926-4C90-8D5B-CCC1656949F8}" type="sibTrans" cxnId="{BC3A9A6A-52E3-4FD4-8751-A4F4876DDC5A}">
      <dgm:prSet/>
      <dgm:spPr/>
      <dgm:t>
        <a:bodyPr/>
        <a:lstStyle/>
        <a:p>
          <a:endParaRPr lang="zh-TW" altLang="en-US"/>
        </a:p>
      </dgm:t>
    </dgm:pt>
    <dgm:pt modelId="{DDB755A6-2ED5-4DA8-9A2D-B12F9413B1C0}">
      <dgm:prSet phldrT="[文字]" custT="1"/>
      <dgm:spPr>
        <a:solidFill>
          <a:schemeClr val="accent6">
            <a:lumMod val="75000"/>
          </a:schemeClr>
        </a:solidFill>
      </dgm:spPr>
      <dgm:t>
        <a:bodyPr/>
        <a:lstStyle/>
        <a:p>
          <a:r>
            <a:rPr lang="zh-TW" altLang="en-US" sz="1800" dirty="0" smtClean="0">
              <a:latin typeface="標楷體" pitchFamily="65" charset="-120"/>
              <a:ea typeface="標楷體" pitchFamily="65" charset="-120"/>
            </a:rPr>
            <a:t>當「甲校 </a:t>
          </a:r>
          <a:r>
            <a:rPr lang="en-US" altLang="en-US" sz="1800" dirty="0" smtClean="0">
              <a:latin typeface="標楷體" pitchFamily="65" charset="-120"/>
              <a:ea typeface="標楷體" pitchFamily="65" charset="-120"/>
            </a:rPr>
            <a:t>h-index </a:t>
          </a:r>
          <a:r>
            <a:rPr lang="zh-TW" altLang="en-US" sz="1800" dirty="0" smtClean="0">
              <a:latin typeface="標楷體" pitchFamily="65" charset="-120"/>
              <a:ea typeface="標楷體" pitchFamily="65" charset="-120"/>
            </a:rPr>
            <a:t>值大於乙校時，表示甲校的論文整體質量表現較乙校為佳。」</a:t>
          </a:r>
          <a:endParaRPr lang="zh-TW" altLang="en-US" sz="1800" dirty="0">
            <a:latin typeface="標楷體" pitchFamily="65" charset="-120"/>
            <a:ea typeface="標楷體" pitchFamily="65" charset="-120"/>
          </a:endParaRPr>
        </a:p>
      </dgm:t>
    </dgm:pt>
    <dgm:pt modelId="{D355ADC4-5628-40F3-8946-64FA31065451}" type="parTrans" cxnId="{82DCB9BF-ECE8-4AD1-853D-22E02764EE7B}">
      <dgm:prSet/>
      <dgm:spPr/>
      <dgm:t>
        <a:bodyPr/>
        <a:lstStyle/>
        <a:p>
          <a:endParaRPr lang="zh-TW" altLang="en-US"/>
        </a:p>
      </dgm:t>
    </dgm:pt>
    <dgm:pt modelId="{175423DE-0B46-4977-89D3-1AC78B71D84E}" type="sibTrans" cxnId="{82DCB9BF-ECE8-4AD1-853D-22E02764EE7B}">
      <dgm:prSet/>
      <dgm:spPr/>
      <dgm:t>
        <a:bodyPr/>
        <a:lstStyle/>
        <a:p>
          <a:endParaRPr lang="zh-TW" altLang="en-US"/>
        </a:p>
      </dgm:t>
    </dgm:pt>
    <dgm:pt modelId="{B7D59E1B-C580-4CD4-907B-72E0BCDDBEE5}" type="pres">
      <dgm:prSet presAssocID="{3528C587-859C-4855-9B66-B0CDB7A312A3}" presName="linearFlow" presStyleCnt="0">
        <dgm:presLayoutVars>
          <dgm:dir/>
          <dgm:resizeHandles val="exact"/>
        </dgm:presLayoutVars>
      </dgm:prSet>
      <dgm:spPr/>
    </dgm:pt>
    <dgm:pt modelId="{93FFC9A9-8074-4E00-B5B3-872381515F08}" type="pres">
      <dgm:prSet presAssocID="{EF564C8A-C754-430F-B1FA-73C6FC1645D4}" presName="composite" presStyleCnt="0"/>
      <dgm:spPr/>
    </dgm:pt>
    <dgm:pt modelId="{ED221D03-C514-4511-B516-C0DBE57B18F4}" type="pres">
      <dgm:prSet presAssocID="{EF564C8A-C754-430F-B1FA-73C6FC1645D4}" presName="imgShp" presStyleLbl="fgImgPlace1" presStyleIdx="0" presStyleCnt="3"/>
      <dgm:spPr>
        <a:blipFill rotWithShape="0">
          <a:blip xmlns:r="http://schemas.openxmlformats.org/officeDocument/2006/relationships" r:embed="rId1"/>
          <a:tile tx="0" ty="0" sx="100000" sy="100000" flip="none" algn="tl"/>
        </a:blipFill>
      </dgm:spPr>
    </dgm:pt>
    <dgm:pt modelId="{2C10FE41-B7CA-4582-BA36-7D55EBAD3CD9}" type="pres">
      <dgm:prSet presAssocID="{EF564C8A-C754-430F-B1FA-73C6FC1645D4}" presName="txShp" presStyleLbl="node1" presStyleIdx="0" presStyleCnt="3">
        <dgm:presLayoutVars>
          <dgm:bulletEnabled val="1"/>
        </dgm:presLayoutVars>
      </dgm:prSet>
      <dgm:spPr/>
      <dgm:t>
        <a:bodyPr/>
        <a:lstStyle/>
        <a:p>
          <a:endParaRPr lang="zh-TW" altLang="en-US"/>
        </a:p>
      </dgm:t>
    </dgm:pt>
    <dgm:pt modelId="{AC95424B-C2D7-44C7-9146-4CDD14E4F286}" type="pres">
      <dgm:prSet presAssocID="{C5574EC3-7809-4DBF-931D-FF138CE2AB69}" presName="spacing" presStyleCnt="0"/>
      <dgm:spPr/>
    </dgm:pt>
    <dgm:pt modelId="{534AA0E9-54B8-4950-AE09-3D4E70ABA2A5}" type="pres">
      <dgm:prSet presAssocID="{1BBE60ED-E797-4750-8244-FA2B69907FD6}" presName="composite" presStyleCnt="0"/>
      <dgm:spPr/>
    </dgm:pt>
    <dgm:pt modelId="{1F2B2D7F-B146-4AA1-A573-125D19E4759A}" type="pres">
      <dgm:prSet presAssocID="{1BBE60ED-E797-4750-8244-FA2B69907FD6}" presName="imgShp" presStyleLbl="fgImgPlace1" presStyleIdx="1" presStyleCnt="3" custLinFactNeighborX="323" custLinFactNeighborY="-2432"/>
      <dgm:spPr>
        <a:blipFill rotWithShape="0">
          <a:blip xmlns:r="http://schemas.openxmlformats.org/officeDocument/2006/relationships" r:embed="rId2"/>
          <a:tile tx="0" ty="0" sx="100000" sy="100000" flip="none" algn="tl"/>
        </a:blipFill>
      </dgm:spPr>
    </dgm:pt>
    <dgm:pt modelId="{B0E8F8C0-E903-4F48-ACB6-D776FF605939}" type="pres">
      <dgm:prSet presAssocID="{1BBE60ED-E797-4750-8244-FA2B69907FD6}" presName="txShp" presStyleLbl="node1" presStyleIdx="1" presStyleCnt="3">
        <dgm:presLayoutVars>
          <dgm:bulletEnabled val="1"/>
        </dgm:presLayoutVars>
      </dgm:prSet>
      <dgm:spPr/>
      <dgm:t>
        <a:bodyPr/>
        <a:lstStyle/>
        <a:p>
          <a:endParaRPr lang="zh-TW" altLang="en-US"/>
        </a:p>
      </dgm:t>
    </dgm:pt>
    <dgm:pt modelId="{2995954F-9C03-4E22-9DC7-AF15F8BACEBD}" type="pres">
      <dgm:prSet presAssocID="{60015ED7-C926-4C90-8D5B-CCC1656949F8}" presName="spacing" presStyleCnt="0"/>
      <dgm:spPr/>
    </dgm:pt>
    <dgm:pt modelId="{6133563A-A2B8-4AF4-89F9-F22B10F3893D}" type="pres">
      <dgm:prSet presAssocID="{DDB755A6-2ED5-4DA8-9A2D-B12F9413B1C0}" presName="composite" presStyleCnt="0"/>
      <dgm:spPr/>
    </dgm:pt>
    <dgm:pt modelId="{A90D7F3D-08EC-4552-B344-629DB39B4CA6}" type="pres">
      <dgm:prSet presAssocID="{DDB755A6-2ED5-4DA8-9A2D-B12F9413B1C0}" presName="imgShp" presStyleLbl="fgImgPlace1" presStyleIdx="2" presStyleCnt="3" custLinFactNeighborX="323" custLinFactNeighborY="2731"/>
      <dgm:spPr>
        <a:blipFill rotWithShape="0">
          <a:blip xmlns:r="http://schemas.openxmlformats.org/officeDocument/2006/relationships" r:embed="rId3"/>
          <a:tile tx="0" ty="0" sx="100000" sy="100000" flip="none" algn="tl"/>
        </a:blipFill>
      </dgm:spPr>
    </dgm:pt>
    <dgm:pt modelId="{806A0FC6-C9AC-47EA-BA97-9C60B42CCA42}" type="pres">
      <dgm:prSet presAssocID="{DDB755A6-2ED5-4DA8-9A2D-B12F9413B1C0}" presName="txShp" presStyleLbl="node1" presStyleIdx="2" presStyleCnt="3">
        <dgm:presLayoutVars>
          <dgm:bulletEnabled val="1"/>
        </dgm:presLayoutVars>
      </dgm:prSet>
      <dgm:spPr/>
      <dgm:t>
        <a:bodyPr/>
        <a:lstStyle/>
        <a:p>
          <a:endParaRPr lang="zh-TW" altLang="en-US"/>
        </a:p>
      </dgm:t>
    </dgm:pt>
  </dgm:ptLst>
  <dgm:cxnLst>
    <dgm:cxn modelId="{82DCB9BF-ECE8-4AD1-853D-22E02764EE7B}" srcId="{3528C587-859C-4855-9B66-B0CDB7A312A3}" destId="{DDB755A6-2ED5-4DA8-9A2D-B12F9413B1C0}" srcOrd="2" destOrd="0" parTransId="{D355ADC4-5628-40F3-8946-64FA31065451}" sibTransId="{175423DE-0B46-4977-89D3-1AC78B71D84E}"/>
    <dgm:cxn modelId="{5588F6A2-C57B-4760-A645-D1EE93D115DB}" type="presOf" srcId="{DDB755A6-2ED5-4DA8-9A2D-B12F9413B1C0}" destId="{806A0FC6-C9AC-47EA-BA97-9C60B42CCA42}" srcOrd="0" destOrd="0" presId="urn:microsoft.com/office/officeart/2005/8/layout/vList3#4"/>
    <dgm:cxn modelId="{FE31ACD2-175B-4A39-9855-AFC13DF84C1B}" type="presOf" srcId="{3528C587-859C-4855-9B66-B0CDB7A312A3}" destId="{B7D59E1B-C580-4CD4-907B-72E0BCDDBEE5}" srcOrd="0" destOrd="0" presId="urn:microsoft.com/office/officeart/2005/8/layout/vList3#4"/>
    <dgm:cxn modelId="{57D81BF5-43FA-4480-86DA-2ABE7D5E8DAC}" srcId="{3528C587-859C-4855-9B66-B0CDB7A312A3}" destId="{EF564C8A-C754-430F-B1FA-73C6FC1645D4}" srcOrd="0" destOrd="0" parTransId="{81A57262-5FEB-435A-86AD-EF43CE82A237}" sibTransId="{C5574EC3-7809-4DBF-931D-FF138CE2AB69}"/>
    <dgm:cxn modelId="{BC3A9A6A-52E3-4FD4-8751-A4F4876DDC5A}" srcId="{3528C587-859C-4855-9B66-B0CDB7A312A3}" destId="{1BBE60ED-E797-4750-8244-FA2B69907FD6}" srcOrd="1" destOrd="0" parTransId="{1B05FAE6-960E-4C76-A0BE-969E5410C6A4}" sibTransId="{60015ED7-C926-4C90-8D5B-CCC1656949F8}"/>
    <dgm:cxn modelId="{0A48B89A-5BD8-48B9-9E18-91ED6ED228BE}" type="presOf" srcId="{EF564C8A-C754-430F-B1FA-73C6FC1645D4}" destId="{2C10FE41-B7CA-4582-BA36-7D55EBAD3CD9}" srcOrd="0" destOrd="0" presId="urn:microsoft.com/office/officeart/2005/8/layout/vList3#4"/>
    <dgm:cxn modelId="{5A947A99-BB77-43D7-A798-A89DF1C8C838}" type="presOf" srcId="{1BBE60ED-E797-4750-8244-FA2B69907FD6}" destId="{B0E8F8C0-E903-4F48-ACB6-D776FF605939}" srcOrd="0" destOrd="0" presId="urn:microsoft.com/office/officeart/2005/8/layout/vList3#4"/>
    <dgm:cxn modelId="{2C02D6CF-4972-4C1D-867A-69F731B5567A}" type="presParOf" srcId="{B7D59E1B-C580-4CD4-907B-72E0BCDDBEE5}" destId="{93FFC9A9-8074-4E00-B5B3-872381515F08}" srcOrd="0" destOrd="0" presId="urn:microsoft.com/office/officeart/2005/8/layout/vList3#4"/>
    <dgm:cxn modelId="{07E1F036-D151-4D19-9EFC-02B0A0C0CFD6}" type="presParOf" srcId="{93FFC9A9-8074-4E00-B5B3-872381515F08}" destId="{ED221D03-C514-4511-B516-C0DBE57B18F4}" srcOrd="0" destOrd="0" presId="urn:microsoft.com/office/officeart/2005/8/layout/vList3#4"/>
    <dgm:cxn modelId="{521FE659-99E9-4655-BF6A-BF0046A5DE05}" type="presParOf" srcId="{93FFC9A9-8074-4E00-B5B3-872381515F08}" destId="{2C10FE41-B7CA-4582-BA36-7D55EBAD3CD9}" srcOrd="1" destOrd="0" presId="urn:microsoft.com/office/officeart/2005/8/layout/vList3#4"/>
    <dgm:cxn modelId="{35C9BA95-0FB7-4202-9AD9-61CB27C75B31}" type="presParOf" srcId="{B7D59E1B-C580-4CD4-907B-72E0BCDDBEE5}" destId="{AC95424B-C2D7-44C7-9146-4CDD14E4F286}" srcOrd="1" destOrd="0" presId="urn:microsoft.com/office/officeart/2005/8/layout/vList3#4"/>
    <dgm:cxn modelId="{9D38404F-ACC6-4F4E-A31C-55E1B4A4DAC8}" type="presParOf" srcId="{B7D59E1B-C580-4CD4-907B-72E0BCDDBEE5}" destId="{534AA0E9-54B8-4950-AE09-3D4E70ABA2A5}" srcOrd="2" destOrd="0" presId="urn:microsoft.com/office/officeart/2005/8/layout/vList3#4"/>
    <dgm:cxn modelId="{6E85C3C4-564B-4466-B042-2B922CBF7A81}" type="presParOf" srcId="{534AA0E9-54B8-4950-AE09-3D4E70ABA2A5}" destId="{1F2B2D7F-B146-4AA1-A573-125D19E4759A}" srcOrd="0" destOrd="0" presId="urn:microsoft.com/office/officeart/2005/8/layout/vList3#4"/>
    <dgm:cxn modelId="{4505280F-44B4-43BA-938D-F0C7DFC7B0A3}" type="presParOf" srcId="{534AA0E9-54B8-4950-AE09-3D4E70ABA2A5}" destId="{B0E8F8C0-E903-4F48-ACB6-D776FF605939}" srcOrd="1" destOrd="0" presId="urn:microsoft.com/office/officeart/2005/8/layout/vList3#4"/>
    <dgm:cxn modelId="{F708F729-979C-43FC-9496-AE9832DC87B0}" type="presParOf" srcId="{B7D59E1B-C580-4CD4-907B-72E0BCDDBEE5}" destId="{2995954F-9C03-4E22-9DC7-AF15F8BACEBD}" srcOrd="3" destOrd="0" presId="urn:microsoft.com/office/officeart/2005/8/layout/vList3#4"/>
    <dgm:cxn modelId="{F8923012-9011-4CDE-860A-DE3EB50C6ADC}" type="presParOf" srcId="{B7D59E1B-C580-4CD4-907B-72E0BCDDBEE5}" destId="{6133563A-A2B8-4AF4-89F9-F22B10F3893D}" srcOrd="4" destOrd="0" presId="urn:microsoft.com/office/officeart/2005/8/layout/vList3#4"/>
    <dgm:cxn modelId="{B52201D1-3882-4E13-BDD6-A41776DDEFE3}" type="presParOf" srcId="{6133563A-A2B8-4AF4-89F9-F22B10F3893D}" destId="{A90D7F3D-08EC-4552-B344-629DB39B4CA6}" srcOrd="0" destOrd="0" presId="urn:microsoft.com/office/officeart/2005/8/layout/vList3#4"/>
    <dgm:cxn modelId="{4780B612-6144-41B8-BC7E-21B23128B352}" type="presParOf" srcId="{6133563A-A2B8-4AF4-89F9-F22B10F3893D}" destId="{806A0FC6-C9AC-47EA-BA97-9C60B42CCA42}" srcOrd="1" destOrd="0" presId="urn:microsoft.com/office/officeart/2005/8/layout/vList3#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B579C6A7-3AFE-40AC-ACCC-4A4FBE66104B}"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zh-TW" altLang="en-US"/>
        </a:p>
      </dgm:t>
    </dgm:pt>
    <dgm:pt modelId="{1FC88EAA-0051-4F56-A05F-14EC22C18F4D}">
      <dgm:prSet phldrT="[文字]" custT="1"/>
      <dgm:spPr/>
      <dgm:t>
        <a:bodyPr/>
        <a:lstStyle/>
        <a:p>
          <a:r>
            <a:rPr lang="zh-TW" altLang="en-US" sz="3600" dirty="0" smtClean="0">
              <a:latin typeface="標楷體" pitchFamily="65" charset="-120"/>
              <a:ea typeface="標楷體" pitchFamily="65" charset="-120"/>
            </a:rPr>
            <a:t>線上影音教材網址</a:t>
          </a:r>
          <a:endParaRPr lang="zh-TW" altLang="en-US" sz="3600" dirty="0">
            <a:latin typeface="標楷體" pitchFamily="65" charset="-120"/>
            <a:ea typeface="標楷體" pitchFamily="65" charset="-120"/>
          </a:endParaRPr>
        </a:p>
      </dgm:t>
    </dgm:pt>
    <dgm:pt modelId="{CD0320B4-46FD-4115-B1B7-68E59518FB54}" type="parTrans" cxnId="{6AD2CCE5-040C-41E3-9CBC-0BF0E38C3341}">
      <dgm:prSet/>
      <dgm:spPr/>
      <dgm:t>
        <a:bodyPr/>
        <a:lstStyle/>
        <a:p>
          <a:endParaRPr lang="zh-TW" altLang="en-US"/>
        </a:p>
      </dgm:t>
    </dgm:pt>
    <dgm:pt modelId="{895CC1F8-DC09-467A-BC46-8A7D225E7C42}" type="sibTrans" cxnId="{6AD2CCE5-040C-41E3-9CBC-0BF0E38C3341}">
      <dgm:prSet/>
      <dgm:spPr/>
      <dgm:t>
        <a:bodyPr/>
        <a:lstStyle/>
        <a:p>
          <a:endParaRPr lang="zh-TW" altLang="en-US"/>
        </a:p>
      </dgm:t>
    </dgm:pt>
    <dgm:pt modelId="{1A4CC48F-BB9F-4E38-9D3A-2A677C0B3D55}">
      <dgm:prSet phldrT="[文字]" custT="1"/>
      <dgm:spPr/>
      <dgm:t>
        <a:bodyPr/>
        <a:lstStyle/>
        <a:p>
          <a:r>
            <a:rPr lang="en-US" altLang="zh-TW" sz="2000" dirty="0" smtClean="0"/>
            <a:t>WOS</a:t>
          </a:r>
          <a:r>
            <a:rPr lang="zh-TW" altLang="en-US" sz="2000" dirty="0" smtClean="0"/>
            <a:t>：</a:t>
          </a:r>
          <a:r>
            <a:rPr lang="en-US" altLang="en-US" sz="2000" dirty="0" smtClean="0">
              <a:hlinkClick xmlns:r="http://schemas.openxmlformats.org/officeDocument/2006/relationships" r:id="rId1"/>
            </a:rPr>
            <a:t>http://www.customer-support.com.tw/training/sris/</a:t>
          </a:r>
          <a:endParaRPr lang="zh-TW" altLang="en-US" sz="2000" dirty="0"/>
        </a:p>
      </dgm:t>
    </dgm:pt>
    <dgm:pt modelId="{640A5F4A-E54B-4CB4-911E-51D677082F4C}" type="parTrans" cxnId="{59A68482-5C43-4F95-96E6-8C6A01FB7CD2}">
      <dgm:prSet/>
      <dgm:spPr/>
      <dgm:t>
        <a:bodyPr/>
        <a:lstStyle/>
        <a:p>
          <a:endParaRPr lang="zh-TW" altLang="en-US"/>
        </a:p>
      </dgm:t>
    </dgm:pt>
    <dgm:pt modelId="{BC728178-0030-4AA3-B5A6-7EA7243425BB}" type="sibTrans" cxnId="{59A68482-5C43-4F95-96E6-8C6A01FB7CD2}">
      <dgm:prSet/>
      <dgm:spPr/>
      <dgm:t>
        <a:bodyPr/>
        <a:lstStyle/>
        <a:p>
          <a:endParaRPr lang="zh-TW" altLang="en-US"/>
        </a:p>
      </dgm:t>
    </dgm:pt>
    <dgm:pt modelId="{7DA277A6-A224-4794-8398-5E53E544C511}">
      <dgm:prSet phldrT="[文字]" custT="1"/>
      <dgm:spPr/>
      <dgm:t>
        <a:bodyPr/>
        <a:lstStyle/>
        <a:p>
          <a:r>
            <a:rPr lang="zh-TW" altLang="en-US" sz="3600" dirty="0" smtClean="0">
              <a:latin typeface="標楷體" pitchFamily="65" charset="-120"/>
              <a:ea typeface="標楷體" pitchFamily="65" charset="-120"/>
            </a:rPr>
            <a:t>快速指引參考卡網址</a:t>
          </a:r>
          <a:endParaRPr lang="zh-TW" altLang="en-US" sz="3600" dirty="0">
            <a:latin typeface="標楷體" pitchFamily="65" charset="-120"/>
            <a:ea typeface="標楷體" pitchFamily="65" charset="-120"/>
          </a:endParaRPr>
        </a:p>
      </dgm:t>
    </dgm:pt>
    <dgm:pt modelId="{B2C9913A-70AE-4DA3-B2B3-C63B0900AC6A}" type="parTrans" cxnId="{AEE7D0F4-BF3F-4B11-9853-01CDE36AD1BC}">
      <dgm:prSet/>
      <dgm:spPr/>
      <dgm:t>
        <a:bodyPr/>
        <a:lstStyle/>
        <a:p>
          <a:endParaRPr lang="zh-TW" altLang="en-US"/>
        </a:p>
      </dgm:t>
    </dgm:pt>
    <dgm:pt modelId="{36F4C9AB-D3FB-4CD0-B829-C0EB18AD4A39}" type="sibTrans" cxnId="{AEE7D0F4-BF3F-4B11-9853-01CDE36AD1BC}">
      <dgm:prSet/>
      <dgm:spPr/>
      <dgm:t>
        <a:bodyPr/>
        <a:lstStyle/>
        <a:p>
          <a:endParaRPr lang="zh-TW" altLang="en-US"/>
        </a:p>
      </dgm:t>
    </dgm:pt>
    <dgm:pt modelId="{1F208086-C369-48F9-AC9E-EC07FB2E8BD7}">
      <dgm:prSet phldrT="[文字]" custT="1"/>
      <dgm:spPr/>
      <dgm:t>
        <a:bodyPr/>
        <a:lstStyle/>
        <a:p>
          <a:r>
            <a:rPr lang="en-US" altLang="zh-TW" sz="2200" dirty="0" smtClean="0">
              <a:latin typeface="+mn-lt"/>
            </a:rPr>
            <a:t>WOS</a:t>
          </a:r>
          <a:r>
            <a:rPr lang="zh-TW" altLang="en-US" sz="2200" dirty="0" smtClean="0">
              <a:latin typeface="+mn-lt"/>
            </a:rPr>
            <a:t>：</a:t>
          </a:r>
          <a:r>
            <a:rPr lang="en-US" altLang="en-US" sz="2200" dirty="0" smtClean="0">
              <a:latin typeface="+mn-lt"/>
              <a:hlinkClick xmlns:r="http://schemas.openxmlformats.org/officeDocument/2006/relationships" r:id="rId2"/>
            </a:rPr>
            <a:t>http://www.sris.com.tw/ser_download.asp</a:t>
          </a:r>
          <a:endParaRPr lang="zh-TW" altLang="en-US" sz="2200" dirty="0">
            <a:latin typeface="+mn-lt"/>
          </a:endParaRPr>
        </a:p>
      </dgm:t>
    </dgm:pt>
    <dgm:pt modelId="{3FC9C99E-6EB9-44CE-AD17-05AFB5CB9948}" type="parTrans" cxnId="{AE122808-695D-451F-9DC7-0A5D372FDFDC}">
      <dgm:prSet/>
      <dgm:spPr/>
      <dgm:t>
        <a:bodyPr/>
        <a:lstStyle/>
        <a:p>
          <a:endParaRPr lang="zh-TW" altLang="en-US"/>
        </a:p>
      </dgm:t>
    </dgm:pt>
    <dgm:pt modelId="{4E71EC50-CF8F-433A-8778-900E39B5C07E}" type="sibTrans" cxnId="{AE122808-695D-451F-9DC7-0A5D372FDFDC}">
      <dgm:prSet/>
      <dgm:spPr/>
      <dgm:t>
        <a:bodyPr/>
        <a:lstStyle/>
        <a:p>
          <a:endParaRPr lang="zh-TW" altLang="en-US"/>
        </a:p>
      </dgm:t>
    </dgm:pt>
    <dgm:pt modelId="{C83C802D-2D00-4D9F-9795-E635D4C27884}">
      <dgm:prSet phldrT="[文字]" custT="1"/>
      <dgm:spPr/>
      <dgm:t>
        <a:bodyPr/>
        <a:lstStyle/>
        <a:p>
          <a:r>
            <a:rPr lang="en-US" altLang="zh-TW" sz="2200" dirty="0" smtClean="0">
              <a:latin typeface="+mn-lt"/>
            </a:rPr>
            <a:t>JCR</a:t>
          </a:r>
          <a:r>
            <a:rPr lang="zh-TW" altLang="en-US" sz="2200" dirty="0" smtClean="0">
              <a:latin typeface="+mn-lt"/>
            </a:rPr>
            <a:t>：</a:t>
          </a:r>
          <a:r>
            <a:rPr lang="en-US" altLang="en-US" sz="2200" dirty="0" smtClean="0">
              <a:latin typeface="+mn-lt"/>
              <a:hlinkClick xmlns:r="http://schemas.openxmlformats.org/officeDocument/2006/relationships" r:id="rId3"/>
            </a:rPr>
            <a:t>http://www.sris.com.tw/download/jcr_qrc_0909.pdf</a:t>
          </a:r>
          <a:endParaRPr lang="zh-TW" altLang="en-US" sz="2200" dirty="0">
            <a:latin typeface="+mn-lt"/>
          </a:endParaRPr>
        </a:p>
      </dgm:t>
    </dgm:pt>
    <dgm:pt modelId="{C7E82E3D-F5A4-4DA4-B97C-3567706DDC0D}" type="parTrans" cxnId="{7095420E-D103-4F0D-84FB-E3BE1C27CE69}">
      <dgm:prSet/>
      <dgm:spPr/>
      <dgm:t>
        <a:bodyPr/>
        <a:lstStyle/>
        <a:p>
          <a:endParaRPr lang="zh-TW" altLang="en-US"/>
        </a:p>
      </dgm:t>
    </dgm:pt>
    <dgm:pt modelId="{A1E5B9FC-BF3F-42E1-8DE0-D02B14A72E46}" type="sibTrans" cxnId="{7095420E-D103-4F0D-84FB-E3BE1C27CE69}">
      <dgm:prSet/>
      <dgm:spPr/>
      <dgm:t>
        <a:bodyPr/>
        <a:lstStyle/>
        <a:p>
          <a:endParaRPr lang="zh-TW" altLang="en-US"/>
        </a:p>
      </dgm:t>
    </dgm:pt>
    <dgm:pt modelId="{CC80020F-D9AE-4B9E-B9CD-B744D0B25124}">
      <dgm:prSet phldrT="[文字]" custT="1"/>
      <dgm:spPr/>
      <dgm:t>
        <a:bodyPr/>
        <a:lstStyle/>
        <a:p>
          <a:r>
            <a:rPr lang="en-US" altLang="zh-TW" sz="2000" dirty="0" smtClean="0"/>
            <a:t>JCR</a:t>
          </a:r>
          <a:r>
            <a:rPr lang="zh-TW" altLang="en-US" sz="2000" dirty="0" smtClean="0"/>
            <a:t>：</a:t>
          </a:r>
          <a:r>
            <a:rPr lang="en-US" altLang="en-US" sz="2000" dirty="0" smtClean="0">
              <a:hlinkClick xmlns:r="http://schemas.openxmlformats.org/officeDocument/2006/relationships" r:id="rId1"/>
            </a:rPr>
            <a:t>http://www.customer-support.com.tw/training/sris/JCR.php</a:t>
          </a:r>
          <a:endParaRPr lang="zh-TW" altLang="en-US" sz="2000" dirty="0"/>
        </a:p>
      </dgm:t>
    </dgm:pt>
    <dgm:pt modelId="{62FE306D-BB49-40A7-B235-895DC61D64F7}" type="parTrans" cxnId="{960AE43C-32C1-49BD-8025-04F3C0B1DD0C}">
      <dgm:prSet/>
      <dgm:spPr/>
      <dgm:t>
        <a:bodyPr/>
        <a:lstStyle/>
        <a:p>
          <a:endParaRPr lang="zh-TW" altLang="en-US"/>
        </a:p>
      </dgm:t>
    </dgm:pt>
    <dgm:pt modelId="{BB5FEA72-0AFB-4157-9D65-524B5CC27FDD}" type="sibTrans" cxnId="{960AE43C-32C1-49BD-8025-04F3C0B1DD0C}">
      <dgm:prSet/>
      <dgm:spPr/>
      <dgm:t>
        <a:bodyPr/>
        <a:lstStyle/>
        <a:p>
          <a:endParaRPr lang="zh-TW" altLang="en-US"/>
        </a:p>
      </dgm:t>
    </dgm:pt>
    <dgm:pt modelId="{810E836F-AD6C-43FB-B7C8-6F2385B9D945}" type="pres">
      <dgm:prSet presAssocID="{B579C6A7-3AFE-40AC-ACCC-4A4FBE66104B}" presName="linear" presStyleCnt="0">
        <dgm:presLayoutVars>
          <dgm:animLvl val="lvl"/>
          <dgm:resizeHandles val="exact"/>
        </dgm:presLayoutVars>
      </dgm:prSet>
      <dgm:spPr/>
      <dgm:t>
        <a:bodyPr/>
        <a:lstStyle/>
        <a:p>
          <a:endParaRPr lang="zh-TW" altLang="en-US"/>
        </a:p>
      </dgm:t>
    </dgm:pt>
    <dgm:pt modelId="{79B280AD-0C51-4AC0-B484-26D98EB802CC}" type="pres">
      <dgm:prSet presAssocID="{1FC88EAA-0051-4F56-A05F-14EC22C18F4D}" presName="parentText" presStyleLbl="node1" presStyleIdx="0" presStyleCnt="2">
        <dgm:presLayoutVars>
          <dgm:chMax val="0"/>
          <dgm:bulletEnabled val="1"/>
        </dgm:presLayoutVars>
      </dgm:prSet>
      <dgm:spPr/>
      <dgm:t>
        <a:bodyPr/>
        <a:lstStyle/>
        <a:p>
          <a:endParaRPr lang="zh-TW" altLang="en-US"/>
        </a:p>
      </dgm:t>
    </dgm:pt>
    <dgm:pt modelId="{AB7E1FB2-9CAA-44A2-BE77-CC81458D02EE}" type="pres">
      <dgm:prSet presAssocID="{1FC88EAA-0051-4F56-A05F-14EC22C18F4D}" presName="childText" presStyleLbl="revTx" presStyleIdx="0" presStyleCnt="2">
        <dgm:presLayoutVars>
          <dgm:bulletEnabled val="1"/>
        </dgm:presLayoutVars>
      </dgm:prSet>
      <dgm:spPr/>
      <dgm:t>
        <a:bodyPr/>
        <a:lstStyle/>
        <a:p>
          <a:endParaRPr lang="zh-TW" altLang="en-US"/>
        </a:p>
      </dgm:t>
    </dgm:pt>
    <dgm:pt modelId="{E9CA9637-0D7A-442C-A407-A22B809D7162}" type="pres">
      <dgm:prSet presAssocID="{7DA277A6-A224-4794-8398-5E53E544C511}" presName="parentText" presStyleLbl="node1" presStyleIdx="1" presStyleCnt="2">
        <dgm:presLayoutVars>
          <dgm:chMax val="0"/>
          <dgm:bulletEnabled val="1"/>
        </dgm:presLayoutVars>
      </dgm:prSet>
      <dgm:spPr/>
      <dgm:t>
        <a:bodyPr/>
        <a:lstStyle/>
        <a:p>
          <a:endParaRPr lang="zh-TW" altLang="en-US"/>
        </a:p>
      </dgm:t>
    </dgm:pt>
    <dgm:pt modelId="{5058D491-C910-456C-BAC4-F98A54421347}" type="pres">
      <dgm:prSet presAssocID="{7DA277A6-A224-4794-8398-5E53E544C511}" presName="childText" presStyleLbl="revTx" presStyleIdx="1" presStyleCnt="2">
        <dgm:presLayoutVars>
          <dgm:bulletEnabled val="1"/>
        </dgm:presLayoutVars>
      </dgm:prSet>
      <dgm:spPr/>
      <dgm:t>
        <a:bodyPr/>
        <a:lstStyle/>
        <a:p>
          <a:endParaRPr lang="zh-TW" altLang="en-US"/>
        </a:p>
      </dgm:t>
    </dgm:pt>
  </dgm:ptLst>
  <dgm:cxnLst>
    <dgm:cxn modelId="{59A68482-5C43-4F95-96E6-8C6A01FB7CD2}" srcId="{1FC88EAA-0051-4F56-A05F-14EC22C18F4D}" destId="{1A4CC48F-BB9F-4E38-9D3A-2A677C0B3D55}" srcOrd="0" destOrd="0" parTransId="{640A5F4A-E54B-4CB4-911E-51D677082F4C}" sibTransId="{BC728178-0030-4AA3-B5A6-7EA7243425BB}"/>
    <dgm:cxn modelId="{D45009DF-785E-4E44-B2D9-2FCEA5919CB4}" type="presOf" srcId="{1A4CC48F-BB9F-4E38-9D3A-2A677C0B3D55}" destId="{AB7E1FB2-9CAA-44A2-BE77-CC81458D02EE}" srcOrd="0" destOrd="0" presId="urn:microsoft.com/office/officeart/2005/8/layout/vList2"/>
    <dgm:cxn modelId="{E518C9D6-3CBC-46E4-99FC-E99230E5F832}" type="presOf" srcId="{7DA277A6-A224-4794-8398-5E53E544C511}" destId="{E9CA9637-0D7A-442C-A407-A22B809D7162}" srcOrd="0" destOrd="0" presId="urn:microsoft.com/office/officeart/2005/8/layout/vList2"/>
    <dgm:cxn modelId="{402178DA-91FB-4F24-8861-909B1C726C93}" type="presOf" srcId="{C83C802D-2D00-4D9F-9795-E635D4C27884}" destId="{5058D491-C910-456C-BAC4-F98A54421347}" srcOrd="0" destOrd="1" presId="urn:microsoft.com/office/officeart/2005/8/layout/vList2"/>
    <dgm:cxn modelId="{A0216729-6104-4E78-93D8-4BAC99091A5F}" type="presOf" srcId="{1FC88EAA-0051-4F56-A05F-14EC22C18F4D}" destId="{79B280AD-0C51-4AC0-B484-26D98EB802CC}" srcOrd="0" destOrd="0" presId="urn:microsoft.com/office/officeart/2005/8/layout/vList2"/>
    <dgm:cxn modelId="{958F5523-D2D4-4CBA-8051-6F9024DC64B4}" type="presOf" srcId="{CC80020F-D9AE-4B9E-B9CD-B744D0B25124}" destId="{AB7E1FB2-9CAA-44A2-BE77-CC81458D02EE}" srcOrd="0" destOrd="1" presId="urn:microsoft.com/office/officeart/2005/8/layout/vList2"/>
    <dgm:cxn modelId="{AEE7D0F4-BF3F-4B11-9853-01CDE36AD1BC}" srcId="{B579C6A7-3AFE-40AC-ACCC-4A4FBE66104B}" destId="{7DA277A6-A224-4794-8398-5E53E544C511}" srcOrd="1" destOrd="0" parTransId="{B2C9913A-70AE-4DA3-B2B3-C63B0900AC6A}" sibTransId="{36F4C9AB-D3FB-4CD0-B829-C0EB18AD4A39}"/>
    <dgm:cxn modelId="{0BE0E940-D3D5-4CE9-BC28-70DAAC368608}" type="presOf" srcId="{1F208086-C369-48F9-AC9E-EC07FB2E8BD7}" destId="{5058D491-C910-456C-BAC4-F98A54421347}" srcOrd="0" destOrd="0" presId="urn:microsoft.com/office/officeart/2005/8/layout/vList2"/>
    <dgm:cxn modelId="{7095420E-D103-4F0D-84FB-E3BE1C27CE69}" srcId="{7DA277A6-A224-4794-8398-5E53E544C511}" destId="{C83C802D-2D00-4D9F-9795-E635D4C27884}" srcOrd="1" destOrd="0" parTransId="{C7E82E3D-F5A4-4DA4-B97C-3567706DDC0D}" sibTransId="{A1E5B9FC-BF3F-42E1-8DE0-D02B14A72E46}"/>
    <dgm:cxn modelId="{730D05CF-DF98-4632-81E6-F3FBE6CB3022}" type="presOf" srcId="{B579C6A7-3AFE-40AC-ACCC-4A4FBE66104B}" destId="{810E836F-AD6C-43FB-B7C8-6F2385B9D945}" srcOrd="0" destOrd="0" presId="urn:microsoft.com/office/officeart/2005/8/layout/vList2"/>
    <dgm:cxn modelId="{960AE43C-32C1-49BD-8025-04F3C0B1DD0C}" srcId="{1FC88EAA-0051-4F56-A05F-14EC22C18F4D}" destId="{CC80020F-D9AE-4B9E-B9CD-B744D0B25124}" srcOrd="1" destOrd="0" parTransId="{62FE306D-BB49-40A7-B235-895DC61D64F7}" sibTransId="{BB5FEA72-0AFB-4157-9D65-524B5CC27FDD}"/>
    <dgm:cxn modelId="{6AD2CCE5-040C-41E3-9CBC-0BF0E38C3341}" srcId="{B579C6A7-3AFE-40AC-ACCC-4A4FBE66104B}" destId="{1FC88EAA-0051-4F56-A05F-14EC22C18F4D}" srcOrd="0" destOrd="0" parTransId="{CD0320B4-46FD-4115-B1B7-68E59518FB54}" sibTransId="{895CC1F8-DC09-467A-BC46-8A7D225E7C42}"/>
    <dgm:cxn modelId="{AE122808-695D-451F-9DC7-0A5D372FDFDC}" srcId="{7DA277A6-A224-4794-8398-5E53E544C511}" destId="{1F208086-C369-48F9-AC9E-EC07FB2E8BD7}" srcOrd="0" destOrd="0" parTransId="{3FC9C99E-6EB9-44CE-AD17-05AFB5CB9948}" sibTransId="{4E71EC50-CF8F-433A-8778-900E39B5C07E}"/>
    <dgm:cxn modelId="{98DBF7B3-492C-40F2-811D-EBC509600DD5}" type="presParOf" srcId="{810E836F-AD6C-43FB-B7C8-6F2385B9D945}" destId="{79B280AD-0C51-4AC0-B484-26D98EB802CC}" srcOrd="0" destOrd="0" presId="urn:microsoft.com/office/officeart/2005/8/layout/vList2"/>
    <dgm:cxn modelId="{2303539B-1219-4860-A1A1-26D56B46B8F8}" type="presParOf" srcId="{810E836F-AD6C-43FB-B7C8-6F2385B9D945}" destId="{AB7E1FB2-9CAA-44A2-BE77-CC81458D02EE}" srcOrd="1" destOrd="0" presId="urn:microsoft.com/office/officeart/2005/8/layout/vList2"/>
    <dgm:cxn modelId="{37E175B2-57D5-47F4-940C-833DD85F72CD}" type="presParOf" srcId="{810E836F-AD6C-43FB-B7C8-6F2385B9D945}" destId="{E9CA9637-0D7A-442C-A407-A22B809D7162}" srcOrd="2" destOrd="0" presId="urn:microsoft.com/office/officeart/2005/8/layout/vList2"/>
    <dgm:cxn modelId="{552B457B-92A9-4064-B6F1-5401F484117F}" type="presParOf" srcId="{810E836F-AD6C-43FB-B7C8-6F2385B9D945}" destId="{5058D491-C910-456C-BAC4-F98A54421347}"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269CE22-F92B-468C-A791-28830ECD2F92}"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zh-TW" altLang="en-US"/>
        </a:p>
      </dgm:t>
    </dgm:pt>
    <dgm:pt modelId="{A9C71E18-8669-42F1-8A5D-7D1BC99F70C0}">
      <dgm:prSet phldrT="[文字]"/>
      <dgm:spPr/>
      <dgm:t>
        <a:bodyPr/>
        <a:lstStyle/>
        <a:p>
          <a:r>
            <a:rPr lang="en-US" altLang="zh-TW" dirty="0" smtClean="0">
              <a:latin typeface="+mn-lt"/>
              <a:ea typeface="標楷體" pitchFamily="65" charset="-120"/>
            </a:rPr>
            <a:t>For</a:t>
          </a:r>
          <a:r>
            <a:rPr lang="zh-TW" altLang="en-US" dirty="0" smtClean="0">
              <a:latin typeface="標楷體" pitchFamily="65" charset="-120"/>
              <a:ea typeface="標楷體" pitchFamily="65" charset="-120"/>
            </a:rPr>
            <a:t>研究人員</a:t>
          </a:r>
          <a:r>
            <a:rPr lang="en-US" altLang="zh-TW" dirty="0" smtClean="0">
              <a:latin typeface="標楷體" pitchFamily="65" charset="-120"/>
              <a:ea typeface="標楷體" pitchFamily="65" charset="-120"/>
            </a:rPr>
            <a:t>_</a:t>
          </a:r>
          <a:r>
            <a:rPr lang="zh-TW" altLang="en-US" dirty="0" smtClean="0">
              <a:latin typeface="標楷體" pitchFamily="65" charset="-120"/>
              <a:ea typeface="標楷體" pitchFamily="65" charset="-120"/>
            </a:rPr>
            <a:t>加速研究流程</a:t>
          </a:r>
          <a:endParaRPr lang="zh-TW" altLang="en-US" dirty="0">
            <a:latin typeface="標楷體" pitchFamily="65" charset="-120"/>
            <a:ea typeface="標楷體" pitchFamily="65" charset="-120"/>
          </a:endParaRPr>
        </a:p>
      </dgm:t>
    </dgm:pt>
    <dgm:pt modelId="{B9C5C3BD-8DD5-4AA7-8FF1-7F7D0E2C4FA7}" type="parTrans" cxnId="{E576B594-B6DB-4B8E-9A58-F1AC43E589CE}">
      <dgm:prSet/>
      <dgm:spPr/>
      <dgm:t>
        <a:bodyPr/>
        <a:lstStyle/>
        <a:p>
          <a:endParaRPr lang="zh-TW" altLang="en-US"/>
        </a:p>
      </dgm:t>
    </dgm:pt>
    <dgm:pt modelId="{7B232AD3-4033-4E18-88A6-94C58242C2B2}" type="sibTrans" cxnId="{E576B594-B6DB-4B8E-9A58-F1AC43E589CE}">
      <dgm:prSet/>
      <dgm:spPr/>
      <dgm:t>
        <a:bodyPr/>
        <a:lstStyle/>
        <a:p>
          <a:endParaRPr lang="zh-TW" altLang="en-US"/>
        </a:p>
      </dgm:t>
    </dgm:pt>
    <dgm:pt modelId="{DCE7CEED-B711-473D-B4A9-CB85A185D439}">
      <dgm:prSet phldrT="[文字]"/>
      <dgm:spPr>
        <a:solidFill>
          <a:srgbClr val="00B050"/>
        </a:solidFill>
      </dgm:spPr>
      <dgm:t>
        <a:bodyPr/>
        <a:lstStyle/>
        <a:p>
          <a:r>
            <a:rPr lang="en-US" altLang="zh-TW" dirty="0" smtClean="0">
              <a:solidFill>
                <a:schemeClr val="tx1">
                  <a:lumMod val="50000"/>
                  <a:lumOff val="50000"/>
                </a:schemeClr>
              </a:solidFill>
              <a:latin typeface="+mn-lt"/>
              <a:ea typeface="標楷體" pitchFamily="65" charset="-120"/>
            </a:rPr>
            <a:t>For</a:t>
          </a:r>
          <a:r>
            <a:rPr lang="zh-TW" altLang="en-US" dirty="0" smtClean="0">
              <a:solidFill>
                <a:schemeClr val="tx1">
                  <a:lumMod val="50000"/>
                  <a:lumOff val="50000"/>
                </a:schemeClr>
              </a:solidFill>
              <a:latin typeface="標楷體" pitchFamily="65" charset="-120"/>
              <a:ea typeface="標楷體" pitchFamily="65" charset="-120"/>
            </a:rPr>
            <a:t>研究人員</a:t>
          </a:r>
          <a:r>
            <a:rPr lang="en-US" altLang="zh-TW" dirty="0" smtClean="0">
              <a:solidFill>
                <a:schemeClr val="tx1">
                  <a:lumMod val="50000"/>
                  <a:lumOff val="50000"/>
                </a:schemeClr>
              </a:solidFill>
              <a:latin typeface="標楷體" pitchFamily="65" charset="-120"/>
              <a:ea typeface="標楷體" pitchFamily="65" charset="-120"/>
            </a:rPr>
            <a:t>_</a:t>
          </a:r>
          <a:r>
            <a:rPr lang="zh-TW" altLang="en-US" dirty="0" smtClean="0">
              <a:solidFill>
                <a:schemeClr val="tx1">
                  <a:lumMod val="50000"/>
                  <a:lumOff val="50000"/>
                </a:schemeClr>
              </a:solidFill>
              <a:latin typeface="標楷體" pitchFamily="65" charset="-120"/>
              <a:ea typeface="標楷體" pitchFamily="65" charset="-120"/>
            </a:rPr>
            <a:t>追蹤發表作品</a:t>
          </a:r>
          <a:endParaRPr lang="zh-TW" altLang="en-US" dirty="0">
            <a:solidFill>
              <a:schemeClr val="tx1">
                <a:lumMod val="50000"/>
                <a:lumOff val="50000"/>
              </a:schemeClr>
            </a:solidFill>
            <a:latin typeface="標楷體" pitchFamily="65" charset="-120"/>
            <a:ea typeface="標楷體" pitchFamily="65" charset="-120"/>
          </a:endParaRPr>
        </a:p>
      </dgm:t>
    </dgm:pt>
    <dgm:pt modelId="{03104D0D-1303-40C8-81EB-665FB60E7B36}" type="parTrans" cxnId="{59C47C3D-F67D-4B7D-BBA5-D13CC0F81346}">
      <dgm:prSet/>
      <dgm:spPr/>
      <dgm:t>
        <a:bodyPr/>
        <a:lstStyle/>
        <a:p>
          <a:endParaRPr lang="zh-TW" altLang="en-US"/>
        </a:p>
      </dgm:t>
    </dgm:pt>
    <dgm:pt modelId="{086F3E0B-4899-4124-9B57-2AEA3E6A7B5C}" type="sibTrans" cxnId="{59C47C3D-F67D-4B7D-BBA5-D13CC0F81346}">
      <dgm:prSet/>
      <dgm:spPr/>
      <dgm:t>
        <a:bodyPr/>
        <a:lstStyle/>
        <a:p>
          <a:endParaRPr lang="zh-TW" altLang="en-US"/>
        </a:p>
      </dgm:t>
    </dgm:pt>
    <dgm:pt modelId="{1704BF0A-B349-4ED6-9F98-65F95E7F947A}">
      <dgm:prSet phldrT="[文字]"/>
      <dgm:spPr>
        <a:solidFill>
          <a:schemeClr val="accent6">
            <a:lumMod val="75000"/>
          </a:schemeClr>
        </a:solidFill>
      </dgm:spPr>
      <dgm:t>
        <a:bodyPr/>
        <a:lstStyle/>
        <a:p>
          <a:r>
            <a:rPr lang="en-US" altLang="zh-TW" dirty="0" smtClean="0">
              <a:solidFill>
                <a:schemeClr val="tx1">
                  <a:lumMod val="50000"/>
                  <a:lumOff val="50000"/>
                </a:schemeClr>
              </a:solidFill>
              <a:latin typeface="+mn-lt"/>
              <a:ea typeface="標楷體" pitchFamily="65" charset="-120"/>
            </a:rPr>
            <a:t>For</a:t>
          </a:r>
          <a:r>
            <a:rPr lang="zh-TW" altLang="en-US" dirty="0" smtClean="0">
              <a:solidFill>
                <a:schemeClr val="tx1">
                  <a:lumMod val="50000"/>
                  <a:lumOff val="50000"/>
                </a:schemeClr>
              </a:solidFill>
              <a:latin typeface="標楷體" pitchFamily="65" charset="-120"/>
              <a:ea typeface="標楷體" pitchFamily="65" charset="-120"/>
            </a:rPr>
            <a:t>單位系所</a:t>
          </a:r>
          <a:r>
            <a:rPr lang="en-US" altLang="zh-TW" dirty="0" smtClean="0">
              <a:solidFill>
                <a:schemeClr val="tx1">
                  <a:lumMod val="50000"/>
                  <a:lumOff val="50000"/>
                </a:schemeClr>
              </a:solidFill>
              <a:latin typeface="標楷體" pitchFamily="65" charset="-120"/>
              <a:ea typeface="標楷體" pitchFamily="65" charset="-120"/>
            </a:rPr>
            <a:t>_</a:t>
          </a:r>
          <a:r>
            <a:rPr lang="zh-TW" altLang="en-US" dirty="0" smtClean="0">
              <a:solidFill>
                <a:schemeClr val="tx1">
                  <a:lumMod val="50000"/>
                  <a:lumOff val="50000"/>
                </a:schemeClr>
              </a:solidFill>
              <a:latin typeface="標楷體" pitchFamily="65" charset="-120"/>
              <a:ea typeface="標楷體" pitchFamily="65" charset="-120"/>
            </a:rPr>
            <a:t>評鑑產出質量</a:t>
          </a:r>
          <a:endParaRPr lang="zh-TW" altLang="en-US" dirty="0">
            <a:solidFill>
              <a:schemeClr val="tx1">
                <a:lumMod val="50000"/>
                <a:lumOff val="50000"/>
              </a:schemeClr>
            </a:solidFill>
            <a:latin typeface="標楷體" pitchFamily="65" charset="-120"/>
            <a:ea typeface="標楷體" pitchFamily="65" charset="-120"/>
          </a:endParaRPr>
        </a:p>
      </dgm:t>
    </dgm:pt>
    <dgm:pt modelId="{23954186-EAF5-4230-A93E-2DE6057B52F5}" type="parTrans" cxnId="{657B881C-72A3-42B6-8091-470330DD5AA4}">
      <dgm:prSet/>
      <dgm:spPr/>
      <dgm:t>
        <a:bodyPr/>
        <a:lstStyle/>
        <a:p>
          <a:endParaRPr lang="zh-TW" altLang="en-US"/>
        </a:p>
      </dgm:t>
    </dgm:pt>
    <dgm:pt modelId="{7E25CD96-9115-4F74-9558-9EE03CB745EF}" type="sibTrans" cxnId="{657B881C-72A3-42B6-8091-470330DD5AA4}">
      <dgm:prSet/>
      <dgm:spPr/>
      <dgm:t>
        <a:bodyPr/>
        <a:lstStyle/>
        <a:p>
          <a:endParaRPr lang="zh-TW" altLang="en-US"/>
        </a:p>
      </dgm:t>
    </dgm:pt>
    <dgm:pt modelId="{64F912E0-88ED-4658-993A-3774E6B6F683}" type="pres">
      <dgm:prSet presAssocID="{F269CE22-F92B-468C-A791-28830ECD2F92}" presName="linear" presStyleCnt="0">
        <dgm:presLayoutVars>
          <dgm:dir/>
          <dgm:animLvl val="lvl"/>
          <dgm:resizeHandles val="exact"/>
        </dgm:presLayoutVars>
      </dgm:prSet>
      <dgm:spPr/>
      <dgm:t>
        <a:bodyPr/>
        <a:lstStyle/>
        <a:p>
          <a:endParaRPr lang="zh-TW" altLang="en-US"/>
        </a:p>
      </dgm:t>
    </dgm:pt>
    <dgm:pt modelId="{41BFAA58-F22E-4074-81AE-CF503344304C}" type="pres">
      <dgm:prSet presAssocID="{A9C71E18-8669-42F1-8A5D-7D1BC99F70C0}" presName="parentLin" presStyleCnt="0"/>
      <dgm:spPr/>
    </dgm:pt>
    <dgm:pt modelId="{0402FAD3-B0C0-4D43-A99F-44BF50977BDB}" type="pres">
      <dgm:prSet presAssocID="{A9C71E18-8669-42F1-8A5D-7D1BC99F70C0}" presName="parentLeftMargin" presStyleLbl="node1" presStyleIdx="0" presStyleCnt="3"/>
      <dgm:spPr/>
      <dgm:t>
        <a:bodyPr/>
        <a:lstStyle/>
        <a:p>
          <a:endParaRPr lang="zh-TW" altLang="en-US"/>
        </a:p>
      </dgm:t>
    </dgm:pt>
    <dgm:pt modelId="{265CED17-14E9-4FAD-BDBC-8336C44E6AFE}" type="pres">
      <dgm:prSet presAssocID="{A9C71E18-8669-42F1-8A5D-7D1BC99F70C0}" presName="parentText" presStyleLbl="node1" presStyleIdx="0" presStyleCnt="3">
        <dgm:presLayoutVars>
          <dgm:chMax val="0"/>
          <dgm:bulletEnabled val="1"/>
        </dgm:presLayoutVars>
      </dgm:prSet>
      <dgm:spPr/>
      <dgm:t>
        <a:bodyPr/>
        <a:lstStyle/>
        <a:p>
          <a:endParaRPr lang="zh-TW" altLang="en-US"/>
        </a:p>
      </dgm:t>
    </dgm:pt>
    <dgm:pt modelId="{40B84688-EDA0-4197-AEA7-454CC0EA3ADC}" type="pres">
      <dgm:prSet presAssocID="{A9C71E18-8669-42F1-8A5D-7D1BC99F70C0}" presName="negativeSpace" presStyleCnt="0"/>
      <dgm:spPr/>
    </dgm:pt>
    <dgm:pt modelId="{BD74A8F8-0739-4B77-9ED6-C1CF8A70CF46}" type="pres">
      <dgm:prSet presAssocID="{A9C71E18-8669-42F1-8A5D-7D1BC99F70C0}" presName="childText" presStyleLbl="conFgAcc1" presStyleIdx="0" presStyleCnt="3">
        <dgm:presLayoutVars>
          <dgm:bulletEnabled val="1"/>
        </dgm:presLayoutVars>
      </dgm:prSet>
      <dgm:spPr/>
    </dgm:pt>
    <dgm:pt modelId="{B3FBE607-9AAD-4286-AC5E-586233BC3427}" type="pres">
      <dgm:prSet presAssocID="{7B232AD3-4033-4E18-88A6-94C58242C2B2}" presName="spaceBetweenRectangles" presStyleCnt="0"/>
      <dgm:spPr/>
    </dgm:pt>
    <dgm:pt modelId="{D5CE9F3B-045A-4F63-B107-84AA86CE12E1}" type="pres">
      <dgm:prSet presAssocID="{DCE7CEED-B711-473D-B4A9-CB85A185D439}" presName="parentLin" presStyleCnt="0"/>
      <dgm:spPr/>
    </dgm:pt>
    <dgm:pt modelId="{FDBB0E00-1F59-4F66-8DEE-177C97FC1F16}" type="pres">
      <dgm:prSet presAssocID="{DCE7CEED-B711-473D-B4A9-CB85A185D439}" presName="parentLeftMargin" presStyleLbl="node1" presStyleIdx="0" presStyleCnt="3"/>
      <dgm:spPr/>
      <dgm:t>
        <a:bodyPr/>
        <a:lstStyle/>
        <a:p>
          <a:endParaRPr lang="zh-TW" altLang="en-US"/>
        </a:p>
      </dgm:t>
    </dgm:pt>
    <dgm:pt modelId="{55443887-EE40-452A-9AAE-94C057E0CAA2}" type="pres">
      <dgm:prSet presAssocID="{DCE7CEED-B711-473D-B4A9-CB85A185D439}" presName="parentText" presStyleLbl="node1" presStyleIdx="1" presStyleCnt="3">
        <dgm:presLayoutVars>
          <dgm:chMax val="0"/>
          <dgm:bulletEnabled val="1"/>
        </dgm:presLayoutVars>
      </dgm:prSet>
      <dgm:spPr/>
      <dgm:t>
        <a:bodyPr/>
        <a:lstStyle/>
        <a:p>
          <a:endParaRPr lang="zh-TW" altLang="en-US"/>
        </a:p>
      </dgm:t>
    </dgm:pt>
    <dgm:pt modelId="{091938FA-787E-49A9-8F14-5149DEF013BE}" type="pres">
      <dgm:prSet presAssocID="{DCE7CEED-B711-473D-B4A9-CB85A185D439}" presName="negativeSpace" presStyleCnt="0"/>
      <dgm:spPr/>
    </dgm:pt>
    <dgm:pt modelId="{FEADEC6E-A5DF-4FB3-A6B3-949D78DF2A38}" type="pres">
      <dgm:prSet presAssocID="{DCE7CEED-B711-473D-B4A9-CB85A185D439}" presName="childText" presStyleLbl="conFgAcc1" presStyleIdx="1" presStyleCnt="3">
        <dgm:presLayoutVars>
          <dgm:bulletEnabled val="1"/>
        </dgm:presLayoutVars>
      </dgm:prSet>
      <dgm:spPr/>
    </dgm:pt>
    <dgm:pt modelId="{646FBCA0-C555-48FC-9D27-68C4C282632A}" type="pres">
      <dgm:prSet presAssocID="{086F3E0B-4899-4124-9B57-2AEA3E6A7B5C}" presName="spaceBetweenRectangles" presStyleCnt="0"/>
      <dgm:spPr/>
    </dgm:pt>
    <dgm:pt modelId="{8FF9C859-2E45-4B0E-AC1B-3B9FCAD4AA8A}" type="pres">
      <dgm:prSet presAssocID="{1704BF0A-B349-4ED6-9F98-65F95E7F947A}" presName="parentLin" presStyleCnt="0"/>
      <dgm:spPr/>
    </dgm:pt>
    <dgm:pt modelId="{3432AC55-379B-4A48-842D-65AA8D64A667}" type="pres">
      <dgm:prSet presAssocID="{1704BF0A-B349-4ED6-9F98-65F95E7F947A}" presName="parentLeftMargin" presStyleLbl="node1" presStyleIdx="1" presStyleCnt="3"/>
      <dgm:spPr/>
      <dgm:t>
        <a:bodyPr/>
        <a:lstStyle/>
        <a:p>
          <a:endParaRPr lang="zh-TW" altLang="en-US"/>
        </a:p>
      </dgm:t>
    </dgm:pt>
    <dgm:pt modelId="{26E8987F-09D6-4DCF-B707-EF355DEB6100}" type="pres">
      <dgm:prSet presAssocID="{1704BF0A-B349-4ED6-9F98-65F95E7F947A}" presName="parentText" presStyleLbl="node1" presStyleIdx="2" presStyleCnt="3">
        <dgm:presLayoutVars>
          <dgm:chMax val="0"/>
          <dgm:bulletEnabled val="1"/>
        </dgm:presLayoutVars>
      </dgm:prSet>
      <dgm:spPr/>
      <dgm:t>
        <a:bodyPr/>
        <a:lstStyle/>
        <a:p>
          <a:endParaRPr lang="zh-TW" altLang="en-US"/>
        </a:p>
      </dgm:t>
    </dgm:pt>
    <dgm:pt modelId="{F735450E-5CFA-4623-B26C-2C9AFFA22A34}" type="pres">
      <dgm:prSet presAssocID="{1704BF0A-B349-4ED6-9F98-65F95E7F947A}" presName="negativeSpace" presStyleCnt="0"/>
      <dgm:spPr/>
    </dgm:pt>
    <dgm:pt modelId="{814B79CE-AC27-47FF-8593-EFA6D246185C}" type="pres">
      <dgm:prSet presAssocID="{1704BF0A-B349-4ED6-9F98-65F95E7F947A}" presName="childText" presStyleLbl="conFgAcc1" presStyleIdx="2" presStyleCnt="3">
        <dgm:presLayoutVars>
          <dgm:bulletEnabled val="1"/>
        </dgm:presLayoutVars>
      </dgm:prSet>
      <dgm:spPr/>
    </dgm:pt>
  </dgm:ptLst>
  <dgm:cxnLst>
    <dgm:cxn modelId="{E88BE3A5-5765-4A08-86ED-EE3710726814}" type="presOf" srcId="{1704BF0A-B349-4ED6-9F98-65F95E7F947A}" destId="{26E8987F-09D6-4DCF-B707-EF355DEB6100}" srcOrd="1" destOrd="0" presId="urn:microsoft.com/office/officeart/2005/8/layout/list1"/>
    <dgm:cxn modelId="{18BDE74B-F307-4CC6-BBF4-D1BCA8C9AC23}" type="presOf" srcId="{1704BF0A-B349-4ED6-9F98-65F95E7F947A}" destId="{3432AC55-379B-4A48-842D-65AA8D64A667}" srcOrd="0" destOrd="0" presId="urn:microsoft.com/office/officeart/2005/8/layout/list1"/>
    <dgm:cxn modelId="{1E205298-9D73-4965-925C-A4E1A78F17FA}" type="presOf" srcId="{DCE7CEED-B711-473D-B4A9-CB85A185D439}" destId="{FDBB0E00-1F59-4F66-8DEE-177C97FC1F16}" srcOrd="0" destOrd="0" presId="urn:microsoft.com/office/officeart/2005/8/layout/list1"/>
    <dgm:cxn modelId="{5A95C80F-6940-4B1F-974B-F0AAFF66C459}" type="presOf" srcId="{A9C71E18-8669-42F1-8A5D-7D1BC99F70C0}" destId="{0402FAD3-B0C0-4D43-A99F-44BF50977BDB}" srcOrd="0" destOrd="0" presId="urn:microsoft.com/office/officeart/2005/8/layout/list1"/>
    <dgm:cxn modelId="{59C47C3D-F67D-4B7D-BBA5-D13CC0F81346}" srcId="{F269CE22-F92B-468C-A791-28830ECD2F92}" destId="{DCE7CEED-B711-473D-B4A9-CB85A185D439}" srcOrd="1" destOrd="0" parTransId="{03104D0D-1303-40C8-81EB-665FB60E7B36}" sibTransId="{086F3E0B-4899-4124-9B57-2AEA3E6A7B5C}"/>
    <dgm:cxn modelId="{E576B594-B6DB-4B8E-9A58-F1AC43E589CE}" srcId="{F269CE22-F92B-468C-A791-28830ECD2F92}" destId="{A9C71E18-8669-42F1-8A5D-7D1BC99F70C0}" srcOrd="0" destOrd="0" parTransId="{B9C5C3BD-8DD5-4AA7-8FF1-7F7D0E2C4FA7}" sibTransId="{7B232AD3-4033-4E18-88A6-94C58242C2B2}"/>
    <dgm:cxn modelId="{5B1F71D1-6A70-40C4-A074-CA248A45BCAD}" type="presOf" srcId="{A9C71E18-8669-42F1-8A5D-7D1BC99F70C0}" destId="{265CED17-14E9-4FAD-BDBC-8336C44E6AFE}" srcOrd="1" destOrd="0" presId="urn:microsoft.com/office/officeart/2005/8/layout/list1"/>
    <dgm:cxn modelId="{C0964268-A010-4A99-AF68-C0055240AD2C}" type="presOf" srcId="{DCE7CEED-B711-473D-B4A9-CB85A185D439}" destId="{55443887-EE40-452A-9AAE-94C057E0CAA2}" srcOrd="1" destOrd="0" presId="urn:microsoft.com/office/officeart/2005/8/layout/list1"/>
    <dgm:cxn modelId="{44953EB8-2E97-4112-90B0-B7370E6DC0F1}" type="presOf" srcId="{F269CE22-F92B-468C-A791-28830ECD2F92}" destId="{64F912E0-88ED-4658-993A-3774E6B6F683}" srcOrd="0" destOrd="0" presId="urn:microsoft.com/office/officeart/2005/8/layout/list1"/>
    <dgm:cxn modelId="{657B881C-72A3-42B6-8091-470330DD5AA4}" srcId="{F269CE22-F92B-468C-A791-28830ECD2F92}" destId="{1704BF0A-B349-4ED6-9F98-65F95E7F947A}" srcOrd="2" destOrd="0" parTransId="{23954186-EAF5-4230-A93E-2DE6057B52F5}" sibTransId="{7E25CD96-9115-4F74-9558-9EE03CB745EF}"/>
    <dgm:cxn modelId="{35122001-D9C1-47A8-B6C9-13C56AF0BB87}" type="presParOf" srcId="{64F912E0-88ED-4658-993A-3774E6B6F683}" destId="{41BFAA58-F22E-4074-81AE-CF503344304C}" srcOrd="0" destOrd="0" presId="urn:microsoft.com/office/officeart/2005/8/layout/list1"/>
    <dgm:cxn modelId="{B3D61293-4C7C-4946-AD3D-B081018CFAAC}" type="presParOf" srcId="{41BFAA58-F22E-4074-81AE-CF503344304C}" destId="{0402FAD3-B0C0-4D43-A99F-44BF50977BDB}" srcOrd="0" destOrd="0" presId="urn:microsoft.com/office/officeart/2005/8/layout/list1"/>
    <dgm:cxn modelId="{22318F65-2A98-4EFF-BB66-945D705C49B3}" type="presParOf" srcId="{41BFAA58-F22E-4074-81AE-CF503344304C}" destId="{265CED17-14E9-4FAD-BDBC-8336C44E6AFE}" srcOrd="1" destOrd="0" presId="urn:microsoft.com/office/officeart/2005/8/layout/list1"/>
    <dgm:cxn modelId="{0ED0BBE3-C9B1-4FB4-BFC3-53679CB7F053}" type="presParOf" srcId="{64F912E0-88ED-4658-993A-3774E6B6F683}" destId="{40B84688-EDA0-4197-AEA7-454CC0EA3ADC}" srcOrd="1" destOrd="0" presId="urn:microsoft.com/office/officeart/2005/8/layout/list1"/>
    <dgm:cxn modelId="{068E3106-89F6-4918-9806-EE2D51D77C74}" type="presParOf" srcId="{64F912E0-88ED-4658-993A-3774E6B6F683}" destId="{BD74A8F8-0739-4B77-9ED6-C1CF8A70CF46}" srcOrd="2" destOrd="0" presId="urn:microsoft.com/office/officeart/2005/8/layout/list1"/>
    <dgm:cxn modelId="{6F98703B-3C97-480A-AF5C-73EC902C7C0D}" type="presParOf" srcId="{64F912E0-88ED-4658-993A-3774E6B6F683}" destId="{B3FBE607-9AAD-4286-AC5E-586233BC3427}" srcOrd="3" destOrd="0" presId="urn:microsoft.com/office/officeart/2005/8/layout/list1"/>
    <dgm:cxn modelId="{92EB5ABC-6B03-4B93-BF6E-031D54EB5B02}" type="presParOf" srcId="{64F912E0-88ED-4658-993A-3774E6B6F683}" destId="{D5CE9F3B-045A-4F63-B107-84AA86CE12E1}" srcOrd="4" destOrd="0" presId="urn:microsoft.com/office/officeart/2005/8/layout/list1"/>
    <dgm:cxn modelId="{64CC7E6D-001F-4382-8A83-B1DCE6C6D425}" type="presParOf" srcId="{D5CE9F3B-045A-4F63-B107-84AA86CE12E1}" destId="{FDBB0E00-1F59-4F66-8DEE-177C97FC1F16}" srcOrd="0" destOrd="0" presId="urn:microsoft.com/office/officeart/2005/8/layout/list1"/>
    <dgm:cxn modelId="{9AA455E5-5E80-4FFE-839F-C879204C0341}" type="presParOf" srcId="{D5CE9F3B-045A-4F63-B107-84AA86CE12E1}" destId="{55443887-EE40-452A-9AAE-94C057E0CAA2}" srcOrd="1" destOrd="0" presId="urn:microsoft.com/office/officeart/2005/8/layout/list1"/>
    <dgm:cxn modelId="{E31758F6-39E1-4454-B652-323016455555}" type="presParOf" srcId="{64F912E0-88ED-4658-993A-3774E6B6F683}" destId="{091938FA-787E-49A9-8F14-5149DEF013BE}" srcOrd="5" destOrd="0" presId="urn:microsoft.com/office/officeart/2005/8/layout/list1"/>
    <dgm:cxn modelId="{124CD7F1-5567-4A27-9C95-E55B4CED822A}" type="presParOf" srcId="{64F912E0-88ED-4658-993A-3774E6B6F683}" destId="{FEADEC6E-A5DF-4FB3-A6B3-949D78DF2A38}" srcOrd="6" destOrd="0" presId="urn:microsoft.com/office/officeart/2005/8/layout/list1"/>
    <dgm:cxn modelId="{EDA651F0-DF15-4456-92C7-0B3D0F9C373F}" type="presParOf" srcId="{64F912E0-88ED-4658-993A-3774E6B6F683}" destId="{646FBCA0-C555-48FC-9D27-68C4C282632A}" srcOrd="7" destOrd="0" presId="urn:microsoft.com/office/officeart/2005/8/layout/list1"/>
    <dgm:cxn modelId="{AB6FFD1B-5DC8-4FC6-9C33-B6AE80809367}" type="presParOf" srcId="{64F912E0-88ED-4658-993A-3774E6B6F683}" destId="{8FF9C859-2E45-4B0E-AC1B-3B9FCAD4AA8A}" srcOrd="8" destOrd="0" presId="urn:microsoft.com/office/officeart/2005/8/layout/list1"/>
    <dgm:cxn modelId="{2396BFCB-B590-4259-ABC6-2858CABBB5EB}" type="presParOf" srcId="{8FF9C859-2E45-4B0E-AC1B-3B9FCAD4AA8A}" destId="{3432AC55-379B-4A48-842D-65AA8D64A667}" srcOrd="0" destOrd="0" presId="urn:microsoft.com/office/officeart/2005/8/layout/list1"/>
    <dgm:cxn modelId="{00521152-027A-4B75-803B-00164E40DF4C}" type="presParOf" srcId="{8FF9C859-2E45-4B0E-AC1B-3B9FCAD4AA8A}" destId="{26E8987F-09D6-4DCF-B707-EF355DEB6100}" srcOrd="1" destOrd="0" presId="urn:microsoft.com/office/officeart/2005/8/layout/list1"/>
    <dgm:cxn modelId="{D569E912-E767-45D1-8894-2BF8364BE936}" type="presParOf" srcId="{64F912E0-88ED-4658-993A-3774E6B6F683}" destId="{F735450E-5CFA-4623-B26C-2C9AFFA22A34}" srcOrd="9" destOrd="0" presId="urn:microsoft.com/office/officeart/2005/8/layout/list1"/>
    <dgm:cxn modelId="{178F8F32-8B5A-4F22-AE4E-24916E304FDD}" type="presParOf" srcId="{64F912E0-88ED-4658-993A-3774E6B6F683}" destId="{814B79CE-AC27-47FF-8593-EFA6D246185C}"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2D5E8C5-F99F-4FB7-AC2E-92A0F66EBD7D}" type="doc">
      <dgm:prSet loTypeId="urn:microsoft.com/office/officeart/2005/8/layout/cycle4#1" loCatId="cycle" qsTypeId="urn:microsoft.com/office/officeart/2005/8/quickstyle/simple5" qsCatId="simple" csTypeId="urn:microsoft.com/office/officeart/2005/8/colors/colorful5" csCatId="colorful" phldr="1"/>
      <dgm:spPr/>
      <dgm:t>
        <a:bodyPr/>
        <a:lstStyle/>
        <a:p>
          <a:endParaRPr lang="zh-TW" altLang="en-US"/>
        </a:p>
      </dgm:t>
    </dgm:pt>
    <dgm:pt modelId="{396F08C6-4BBF-44C3-8727-76CBBD4D71D2}">
      <dgm:prSet phldrT="[文字]" custT="1"/>
      <dgm:spPr/>
      <dgm:t>
        <a:bodyPr/>
        <a:lstStyle/>
        <a:p>
          <a:r>
            <a:rPr lang="en-US" altLang="zh-TW" sz="2000" b="1" dirty="0" smtClean="0">
              <a:latin typeface="+mn-lt"/>
            </a:rPr>
            <a:t>WOS</a:t>
          </a:r>
          <a:r>
            <a:rPr lang="zh-TW" altLang="en-US" sz="2000" b="1" dirty="0" smtClean="0">
              <a:latin typeface="標楷體" pitchFamily="65" charset="-120"/>
              <a:ea typeface="標楷體" pitchFamily="65" charset="-120"/>
            </a:rPr>
            <a:t>核心合輯</a:t>
          </a:r>
          <a:endParaRPr lang="zh-TW" altLang="en-US" sz="2000" b="1" dirty="0">
            <a:latin typeface="標楷體" pitchFamily="65" charset="-120"/>
            <a:ea typeface="標楷體" pitchFamily="65" charset="-120"/>
          </a:endParaRPr>
        </a:p>
      </dgm:t>
    </dgm:pt>
    <dgm:pt modelId="{F5271A35-28E6-4A59-8BE0-B5FC37D704C3}" type="parTrans" cxnId="{FF8465C7-72C4-435F-916D-B98CC1006F81}">
      <dgm:prSet/>
      <dgm:spPr/>
      <dgm:t>
        <a:bodyPr/>
        <a:lstStyle/>
        <a:p>
          <a:endParaRPr lang="zh-TW" altLang="en-US"/>
        </a:p>
      </dgm:t>
    </dgm:pt>
    <dgm:pt modelId="{0FDF7C84-11EC-47E4-B898-13C96321EA67}" type="sibTrans" cxnId="{FF8465C7-72C4-435F-916D-B98CC1006F81}">
      <dgm:prSet/>
      <dgm:spPr/>
      <dgm:t>
        <a:bodyPr/>
        <a:lstStyle/>
        <a:p>
          <a:endParaRPr lang="zh-TW" altLang="en-US"/>
        </a:p>
      </dgm:t>
    </dgm:pt>
    <dgm:pt modelId="{F389CB4C-78FE-4A14-9BC8-267C27F56E26}">
      <dgm:prSet phldrT="[文字]" custT="1"/>
      <dgm:spPr/>
      <dgm:t>
        <a:bodyPr/>
        <a:lstStyle/>
        <a:p>
          <a:r>
            <a:rPr kumimoji="0" lang="zh-TW" altLang="en-US" sz="2000" dirty="0" smtClean="0">
              <a:latin typeface="標楷體" pitchFamily="65" charset="-120"/>
              <a:ea typeface="標楷體" pitchFamily="65" charset="-120"/>
            </a:rPr>
            <a:t>背景問題知識補充</a:t>
          </a:r>
          <a:endParaRPr lang="zh-TW" altLang="en-US" sz="2000" dirty="0">
            <a:latin typeface="標楷體" pitchFamily="65" charset="-120"/>
            <a:ea typeface="標楷體" pitchFamily="65" charset="-120"/>
          </a:endParaRPr>
        </a:p>
      </dgm:t>
    </dgm:pt>
    <dgm:pt modelId="{9A83C593-28B7-4105-923F-5093D9D0C557}" type="parTrans" cxnId="{BFF06B1E-F85F-44E8-B469-9951075F4AEC}">
      <dgm:prSet/>
      <dgm:spPr/>
      <dgm:t>
        <a:bodyPr/>
        <a:lstStyle/>
        <a:p>
          <a:endParaRPr lang="zh-TW" altLang="en-US"/>
        </a:p>
      </dgm:t>
    </dgm:pt>
    <dgm:pt modelId="{C9731EC1-57B5-46AE-B588-DEBDB6889584}" type="sibTrans" cxnId="{BFF06B1E-F85F-44E8-B469-9951075F4AEC}">
      <dgm:prSet/>
      <dgm:spPr/>
      <dgm:t>
        <a:bodyPr/>
        <a:lstStyle/>
        <a:p>
          <a:endParaRPr lang="zh-TW" altLang="en-US"/>
        </a:p>
      </dgm:t>
    </dgm:pt>
    <dgm:pt modelId="{FA1FA75A-8EF6-4827-BF6E-02757DC3B936}">
      <dgm:prSet phldrT="[文字]" custT="1">
        <dgm:style>
          <a:lnRef idx="1">
            <a:schemeClr val="accent4"/>
          </a:lnRef>
          <a:fillRef idx="3">
            <a:schemeClr val="accent4"/>
          </a:fillRef>
          <a:effectRef idx="2">
            <a:schemeClr val="accent4"/>
          </a:effectRef>
          <a:fontRef idx="minor">
            <a:schemeClr val="lt1"/>
          </a:fontRef>
        </dgm:style>
      </dgm:prSet>
      <dgm:spPr/>
      <dgm:t>
        <a:bodyPr/>
        <a:lstStyle/>
        <a:p>
          <a:r>
            <a:rPr lang="en-US" altLang="zh-TW" sz="2000" b="1" dirty="0" err="1" smtClean="0">
              <a:latin typeface="+mn-lt"/>
            </a:rPr>
            <a:t>EndNote</a:t>
          </a:r>
          <a:endParaRPr lang="zh-TW" altLang="en-US" sz="2000" b="1" dirty="0">
            <a:latin typeface="+mn-lt"/>
          </a:endParaRPr>
        </a:p>
      </dgm:t>
    </dgm:pt>
    <dgm:pt modelId="{50FB9EE0-A1D2-493B-8A2F-985CBF8BCAF6}" type="parTrans" cxnId="{F9ED9377-9E11-48BD-9701-449EB060CA71}">
      <dgm:prSet/>
      <dgm:spPr/>
      <dgm:t>
        <a:bodyPr/>
        <a:lstStyle/>
        <a:p>
          <a:endParaRPr lang="zh-TW" altLang="en-US"/>
        </a:p>
      </dgm:t>
    </dgm:pt>
    <dgm:pt modelId="{5B2B851B-83A8-4AB7-B57F-A1E8665AE965}" type="sibTrans" cxnId="{F9ED9377-9E11-48BD-9701-449EB060CA71}">
      <dgm:prSet/>
      <dgm:spPr/>
      <dgm:t>
        <a:bodyPr/>
        <a:lstStyle/>
        <a:p>
          <a:endParaRPr lang="zh-TW" altLang="en-US"/>
        </a:p>
      </dgm:t>
    </dgm:pt>
    <dgm:pt modelId="{AF96EC32-DB84-4630-8855-E64B67C8FB92}">
      <dgm:prSet phldrT="[文字]" custT="1"/>
      <dgm:spPr>
        <a:ln>
          <a:solidFill>
            <a:srgbClr val="7030A0"/>
          </a:solidFill>
        </a:ln>
      </dgm:spPr>
      <dgm:t>
        <a:bodyPr/>
        <a:lstStyle/>
        <a:p>
          <a:r>
            <a:rPr kumimoji="0" lang="zh-TW" altLang="en-US" sz="2000" dirty="0" smtClean="0">
              <a:latin typeface="標楷體" pitchFamily="65" charset="-120"/>
              <a:ea typeface="標楷體" pitchFamily="65" charset="-120"/>
            </a:rPr>
            <a:t>加速文章發表時間</a:t>
          </a:r>
          <a:endParaRPr lang="zh-TW" altLang="en-US" sz="2000" dirty="0">
            <a:latin typeface="標楷體" pitchFamily="65" charset="-120"/>
            <a:ea typeface="標楷體" pitchFamily="65" charset="-120"/>
          </a:endParaRPr>
        </a:p>
      </dgm:t>
    </dgm:pt>
    <dgm:pt modelId="{B1B8550C-5144-4580-8A2D-994727921A3C}" type="parTrans" cxnId="{4CEF607F-6230-494B-8B25-6A82978CA357}">
      <dgm:prSet/>
      <dgm:spPr/>
      <dgm:t>
        <a:bodyPr/>
        <a:lstStyle/>
        <a:p>
          <a:endParaRPr lang="zh-TW" altLang="en-US"/>
        </a:p>
      </dgm:t>
    </dgm:pt>
    <dgm:pt modelId="{E578476E-08B0-4A71-B49F-534996556D0F}" type="sibTrans" cxnId="{4CEF607F-6230-494B-8B25-6A82978CA357}">
      <dgm:prSet/>
      <dgm:spPr/>
      <dgm:t>
        <a:bodyPr/>
        <a:lstStyle/>
        <a:p>
          <a:endParaRPr lang="zh-TW" altLang="en-US"/>
        </a:p>
      </dgm:t>
    </dgm:pt>
    <dgm:pt modelId="{449EEEDE-4F16-4823-AA0E-1A2623FC6034}">
      <dgm:prSet phldrT="[文字]" custT="1"/>
      <dgm:spPr/>
      <dgm:t>
        <a:bodyPr/>
        <a:lstStyle/>
        <a:p>
          <a:r>
            <a:rPr lang="en-US" altLang="zh-TW" sz="3200" dirty="0" smtClean="0">
              <a:latin typeface="+mn-lt"/>
            </a:rPr>
            <a:t>JCR</a:t>
          </a:r>
          <a:endParaRPr lang="zh-TW" altLang="en-US" sz="3200" dirty="0">
            <a:latin typeface="+mn-lt"/>
          </a:endParaRPr>
        </a:p>
      </dgm:t>
    </dgm:pt>
    <dgm:pt modelId="{548F86E4-1E86-4CFA-A374-D60AD886E2B4}" type="parTrans" cxnId="{52341E24-96AB-41D3-9411-874BFF66645C}">
      <dgm:prSet/>
      <dgm:spPr/>
      <dgm:t>
        <a:bodyPr/>
        <a:lstStyle/>
        <a:p>
          <a:endParaRPr lang="zh-TW" altLang="en-US"/>
        </a:p>
      </dgm:t>
    </dgm:pt>
    <dgm:pt modelId="{09F9FD03-4ADD-4945-BDF7-82DE5448A285}" type="sibTrans" cxnId="{52341E24-96AB-41D3-9411-874BFF66645C}">
      <dgm:prSet/>
      <dgm:spPr/>
      <dgm:t>
        <a:bodyPr/>
        <a:lstStyle/>
        <a:p>
          <a:endParaRPr lang="zh-TW" altLang="en-US"/>
        </a:p>
      </dgm:t>
    </dgm:pt>
    <dgm:pt modelId="{C6B37391-09B0-4F17-9AA7-D06789DD504E}">
      <dgm:prSet phldrT="[文字]" custT="1"/>
      <dgm:spPr/>
      <dgm:t>
        <a:bodyPr/>
        <a:lstStyle/>
        <a:p>
          <a:r>
            <a:rPr kumimoji="0" lang="zh-TW" altLang="en-US" sz="2000" dirty="0" smtClean="0">
              <a:latin typeface="標楷體" pitchFamily="65" charset="-120"/>
              <a:ea typeface="標楷體" pitchFamily="65" charset="-120"/>
            </a:rPr>
            <a:t>評估投稿期刊</a:t>
          </a:r>
          <a:endParaRPr lang="zh-TW" altLang="en-US" sz="2000" dirty="0">
            <a:latin typeface="標楷體" pitchFamily="65" charset="-120"/>
            <a:ea typeface="標楷體" pitchFamily="65" charset="-120"/>
          </a:endParaRPr>
        </a:p>
      </dgm:t>
    </dgm:pt>
    <dgm:pt modelId="{A630561A-F288-435A-878C-2C8351C82159}" type="parTrans" cxnId="{D4208F12-9D3F-482F-A40B-902E19B532B4}">
      <dgm:prSet/>
      <dgm:spPr/>
      <dgm:t>
        <a:bodyPr/>
        <a:lstStyle/>
        <a:p>
          <a:endParaRPr lang="zh-TW" altLang="en-US"/>
        </a:p>
      </dgm:t>
    </dgm:pt>
    <dgm:pt modelId="{AD7AAB9B-76E0-48FC-87F2-85984728EF6E}" type="sibTrans" cxnId="{D4208F12-9D3F-482F-A40B-902E19B532B4}">
      <dgm:prSet/>
      <dgm:spPr/>
      <dgm:t>
        <a:bodyPr/>
        <a:lstStyle/>
        <a:p>
          <a:endParaRPr lang="zh-TW" altLang="en-US"/>
        </a:p>
      </dgm:t>
    </dgm:pt>
    <dgm:pt modelId="{DAD59F86-074E-4D2A-81A1-20D99FB45ABF}">
      <dgm:prSet phldrT="[文字]" custT="1"/>
      <dgm:spPr/>
      <dgm:t>
        <a:bodyPr/>
        <a:lstStyle/>
        <a:p>
          <a:r>
            <a:rPr lang="en-US" altLang="zh-TW" sz="1500" dirty="0" err="1" smtClean="0">
              <a:latin typeface="+mn-lt"/>
            </a:rPr>
            <a:t>ResearcherID</a:t>
          </a:r>
          <a:endParaRPr lang="zh-TW" altLang="en-US" sz="1500" dirty="0">
            <a:latin typeface="標楷體" pitchFamily="65" charset="-120"/>
            <a:ea typeface="標楷體" pitchFamily="65" charset="-120"/>
          </a:endParaRPr>
        </a:p>
      </dgm:t>
    </dgm:pt>
    <dgm:pt modelId="{7852293F-FF02-4D67-A613-438606C3A14A}" type="parTrans" cxnId="{4AA9CB91-C2BE-4352-90CC-24859EA66758}">
      <dgm:prSet/>
      <dgm:spPr/>
      <dgm:t>
        <a:bodyPr/>
        <a:lstStyle/>
        <a:p>
          <a:endParaRPr lang="zh-TW" altLang="en-US"/>
        </a:p>
      </dgm:t>
    </dgm:pt>
    <dgm:pt modelId="{FD16CEF3-78AC-4793-94DC-28BC36814A87}" type="sibTrans" cxnId="{4AA9CB91-C2BE-4352-90CC-24859EA66758}">
      <dgm:prSet/>
      <dgm:spPr/>
      <dgm:t>
        <a:bodyPr/>
        <a:lstStyle/>
        <a:p>
          <a:endParaRPr lang="zh-TW" altLang="en-US"/>
        </a:p>
      </dgm:t>
    </dgm:pt>
    <dgm:pt modelId="{55F2872C-642B-40CC-BCB4-25BD0837346D}">
      <dgm:prSet phldrT="[文字]"/>
      <dgm:spPr/>
      <dgm:t>
        <a:bodyPr/>
        <a:lstStyle/>
        <a:p>
          <a:r>
            <a:rPr kumimoji="0" lang="zh-TW" altLang="en-US" dirty="0" smtClean="0">
              <a:latin typeface="標楷體" pitchFamily="65" charset="-120"/>
              <a:ea typeface="標楷體" pitchFamily="65" charset="-120"/>
            </a:rPr>
            <a:t>增加文章曝光率</a:t>
          </a:r>
          <a:endParaRPr lang="zh-TW" altLang="en-US" dirty="0">
            <a:latin typeface="標楷體" pitchFamily="65" charset="-120"/>
            <a:ea typeface="標楷體" pitchFamily="65" charset="-120"/>
          </a:endParaRPr>
        </a:p>
      </dgm:t>
    </dgm:pt>
    <dgm:pt modelId="{03700189-27B5-4AD3-89C9-35006FAF76DA}" type="parTrans" cxnId="{7DD6C5E0-06E0-486B-A9E2-685E80417E54}">
      <dgm:prSet/>
      <dgm:spPr/>
      <dgm:t>
        <a:bodyPr/>
        <a:lstStyle/>
        <a:p>
          <a:endParaRPr lang="zh-TW" altLang="en-US"/>
        </a:p>
      </dgm:t>
    </dgm:pt>
    <dgm:pt modelId="{DF06B18A-3F50-4D16-9674-B3D06F665422}" type="sibTrans" cxnId="{7DD6C5E0-06E0-486B-A9E2-685E80417E54}">
      <dgm:prSet/>
      <dgm:spPr/>
      <dgm:t>
        <a:bodyPr/>
        <a:lstStyle/>
        <a:p>
          <a:endParaRPr lang="zh-TW" altLang="en-US"/>
        </a:p>
      </dgm:t>
    </dgm:pt>
    <dgm:pt modelId="{89CB062A-106C-45A9-985B-C2229B91E886}" type="pres">
      <dgm:prSet presAssocID="{22D5E8C5-F99F-4FB7-AC2E-92A0F66EBD7D}" presName="cycleMatrixDiagram" presStyleCnt="0">
        <dgm:presLayoutVars>
          <dgm:chMax val="1"/>
          <dgm:dir/>
          <dgm:animLvl val="lvl"/>
          <dgm:resizeHandles val="exact"/>
        </dgm:presLayoutVars>
      </dgm:prSet>
      <dgm:spPr/>
      <dgm:t>
        <a:bodyPr/>
        <a:lstStyle/>
        <a:p>
          <a:endParaRPr lang="zh-TW" altLang="en-US"/>
        </a:p>
      </dgm:t>
    </dgm:pt>
    <dgm:pt modelId="{5EFC3E46-6309-425F-A859-229E677C4C4B}" type="pres">
      <dgm:prSet presAssocID="{22D5E8C5-F99F-4FB7-AC2E-92A0F66EBD7D}" presName="children" presStyleCnt="0"/>
      <dgm:spPr/>
    </dgm:pt>
    <dgm:pt modelId="{9B88FAF5-5D65-44D0-8D03-336BE7ACDC56}" type="pres">
      <dgm:prSet presAssocID="{22D5E8C5-F99F-4FB7-AC2E-92A0F66EBD7D}" presName="child1group" presStyleCnt="0"/>
      <dgm:spPr/>
    </dgm:pt>
    <dgm:pt modelId="{B0AEAAFD-26A5-4B4A-ABEC-DA540B2852E1}" type="pres">
      <dgm:prSet presAssocID="{22D5E8C5-F99F-4FB7-AC2E-92A0F66EBD7D}" presName="child1" presStyleLbl="bgAcc1" presStyleIdx="0" presStyleCnt="4"/>
      <dgm:spPr/>
      <dgm:t>
        <a:bodyPr/>
        <a:lstStyle/>
        <a:p>
          <a:endParaRPr lang="zh-TW" altLang="en-US"/>
        </a:p>
      </dgm:t>
    </dgm:pt>
    <dgm:pt modelId="{8D576F07-3438-47AF-8D3B-82A0D2552A58}" type="pres">
      <dgm:prSet presAssocID="{22D5E8C5-F99F-4FB7-AC2E-92A0F66EBD7D}" presName="child1Text" presStyleLbl="bgAcc1" presStyleIdx="0" presStyleCnt="4">
        <dgm:presLayoutVars>
          <dgm:bulletEnabled val="1"/>
        </dgm:presLayoutVars>
      </dgm:prSet>
      <dgm:spPr/>
      <dgm:t>
        <a:bodyPr/>
        <a:lstStyle/>
        <a:p>
          <a:endParaRPr lang="zh-TW" altLang="en-US"/>
        </a:p>
      </dgm:t>
    </dgm:pt>
    <dgm:pt modelId="{3A3B4867-81D2-4026-9493-97F85141DD86}" type="pres">
      <dgm:prSet presAssocID="{22D5E8C5-F99F-4FB7-AC2E-92A0F66EBD7D}" presName="child2group" presStyleCnt="0"/>
      <dgm:spPr/>
    </dgm:pt>
    <dgm:pt modelId="{C239ADAC-F5E4-4987-B0CB-1645F492A726}" type="pres">
      <dgm:prSet presAssocID="{22D5E8C5-F99F-4FB7-AC2E-92A0F66EBD7D}" presName="child2" presStyleLbl="bgAcc1" presStyleIdx="1" presStyleCnt="4"/>
      <dgm:spPr/>
      <dgm:t>
        <a:bodyPr/>
        <a:lstStyle/>
        <a:p>
          <a:endParaRPr lang="zh-TW" altLang="en-US"/>
        </a:p>
      </dgm:t>
    </dgm:pt>
    <dgm:pt modelId="{6570AAB5-8F1B-4A42-8B14-6826D8736CD3}" type="pres">
      <dgm:prSet presAssocID="{22D5E8C5-F99F-4FB7-AC2E-92A0F66EBD7D}" presName="child2Text" presStyleLbl="bgAcc1" presStyleIdx="1" presStyleCnt="4">
        <dgm:presLayoutVars>
          <dgm:bulletEnabled val="1"/>
        </dgm:presLayoutVars>
      </dgm:prSet>
      <dgm:spPr/>
      <dgm:t>
        <a:bodyPr/>
        <a:lstStyle/>
        <a:p>
          <a:endParaRPr lang="zh-TW" altLang="en-US"/>
        </a:p>
      </dgm:t>
    </dgm:pt>
    <dgm:pt modelId="{E077E5C2-C7BE-4C6D-A950-983DCEAB703E}" type="pres">
      <dgm:prSet presAssocID="{22D5E8C5-F99F-4FB7-AC2E-92A0F66EBD7D}" presName="child3group" presStyleCnt="0"/>
      <dgm:spPr/>
    </dgm:pt>
    <dgm:pt modelId="{785C33F3-8FE7-4280-B82B-F0E22BCDAE3E}" type="pres">
      <dgm:prSet presAssocID="{22D5E8C5-F99F-4FB7-AC2E-92A0F66EBD7D}" presName="child3" presStyleLbl="bgAcc1" presStyleIdx="2" presStyleCnt="4"/>
      <dgm:spPr/>
      <dgm:t>
        <a:bodyPr/>
        <a:lstStyle/>
        <a:p>
          <a:endParaRPr lang="zh-TW" altLang="en-US"/>
        </a:p>
      </dgm:t>
    </dgm:pt>
    <dgm:pt modelId="{EB88CD1D-9ACA-43A3-9D92-453AA7861E29}" type="pres">
      <dgm:prSet presAssocID="{22D5E8C5-F99F-4FB7-AC2E-92A0F66EBD7D}" presName="child3Text" presStyleLbl="bgAcc1" presStyleIdx="2" presStyleCnt="4">
        <dgm:presLayoutVars>
          <dgm:bulletEnabled val="1"/>
        </dgm:presLayoutVars>
      </dgm:prSet>
      <dgm:spPr/>
      <dgm:t>
        <a:bodyPr/>
        <a:lstStyle/>
        <a:p>
          <a:endParaRPr lang="zh-TW" altLang="en-US"/>
        </a:p>
      </dgm:t>
    </dgm:pt>
    <dgm:pt modelId="{D274B051-BDA8-440B-8D97-0B33DAD870AC}" type="pres">
      <dgm:prSet presAssocID="{22D5E8C5-F99F-4FB7-AC2E-92A0F66EBD7D}" presName="child4group" presStyleCnt="0"/>
      <dgm:spPr/>
    </dgm:pt>
    <dgm:pt modelId="{2C318A24-99B6-4D22-8D21-2FC2327C4AED}" type="pres">
      <dgm:prSet presAssocID="{22D5E8C5-F99F-4FB7-AC2E-92A0F66EBD7D}" presName="child4" presStyleLbl="bgAcc1" presStyleIdx="3" presStyleCnt="4"/>
      <dgm:spPr/>
      <dgm:t>
        <a:bodyPr/>
        <a:lstStyle/>
        <a:p>
          <a:endParaRPr lang="zh-TW" altLang="en-US"/>
        </a:p>
      </dgm:t>
    </dgm:pt>
    <dgm:pt modelId="{7CB4C186-4D57-4071-A6C2-FA9659E30804}" type="pres">
      <dgm:prSet presAssocID="{22D5E8C5-F99F-4FB7-AC2E-92A0F66EBD7D}" presName="child4Text" presStyleLbl="bgAcc1" presStyleIdx="3" presStyleCnt="4">
        <dgm:presLayoutVars>
          <dgm:bulletEnabled val="1"/>
        </dgm:presLayoutVars>
      </dgm:prSet>
      <dgm:spPr/>
      <dgm:t>
        <a:bodyPr/>
        <a:lstStyle/>
        <a:p>
          <a:endParaRPr lang="zh-TW" altLang="en-US"/>
        </a:p>
      </dgm:t>
    </dgm:pt>
    <dgm:pt modelId="{2DE796E9-AA2B-4A14-9EA5-33207F1ADD1A}" type="pres">
      <dgm:prSet presAssocID="{22D5E8C5-F99F-4FB7-AC2E-92A0F66EBD7D}" presName="childPlaceholder" presStyleCnt="0"/>
      <dgm:spPr/>
    </dgm:pt>
    <dgm:pt modelId="{559F8AE1-7AC4-48B4-821F-0C4C8E5F927B}" type="pres">
      <dgm:prSet presAssocID="{22D5E8C5-F99F-4FB7-AC2E-92A0F66EBD7D}" presName="circle" presStyleCnt="0"/>
      <dgm:spPr/>
    </dgm:pt>
    <dgm:pt modelId="{58874702-F168-4298-9F4E-0124A25ECC1A}" type="pres">
      <dgm:prSet presAssocID="{22D5E8C5-F99F-4FB7-AC2E-92A0F66EBD7D}" presName="quadrant1" presStyleLbl="node1" presStyleIdx="0" presStyleCnt="4">
        <dgm:presLayoutVars>
          <dgm:chMax val="1"/>
          <dgm:bulletEnabled val="1"/>
        </dgm:presLayoutVars>
      </dgm:prSet>
      <dgm:spPr/>
      <dgm:t>
        <a:bodyPr/>
        <a:lstStyle/>
        <a:p>
          <a:endParaRPr lang="zh-TW" altLang="en-US"/>
        </a:p>
      </dgm:t>
    </dgm:pt>
    <dgm:pt modelId="{764CB37E-290B-4480-A75E-93DCF6FBC4E7}" type="pres">
      <dgm:prSet presAssocID="{22D5E8C5-F99F-4FB7-AC2E-92A0F66EBD7D}" presName="quadrant2" presStyleLbl="node1" presStyleIdx="1" presStyleCnt="4">
        <dgm:presLayoutVars>
          <dgm:chMax val="1"/>
          <dgm:bulletEnabled val="1"/>
        </dgm:presLayoutVars>
      </dgm:prSet>
      <dgm:spPr/>
      <dgm:t>
        <a:bodyPr/>
        <a:lstStyle/>
        <a:p>
          <a:endParaRPr lang="zh-TW" altLang="en-US"/>
        </a:p>
      </dgm:t>
    </dgm:pt>
    <dgm:pt modelId="{9A1CD9FF-4245-48F4-9DD0-AF588624E9D4}" type="pres">
      <dgm:prSet presAssocID="{22D5E8C5-F99F-4FB7-AC2E-92A0F66EBD7D}" presName="quadrant3" presStyleLbl="node1" presStyleIdx="2" presStyleCnt="4">
        <dgm:presLayoutVars>
          <dgm:chMax val="1"/>
          <dgm:bulletEnabled val="1"/>
        </dgm:presLayoutVars>
      </dgm:prSet>
      <dgm:spPr/>
      <dgm:t>
        <a:bodyPr/>
        <a:lstStyle/>
        <a:p>
          <a:endParaRPr lang="zh-TW" altLang="en-US"/>
        </a:p>
      </dgm:t>
    </dgm:pt>
    <dgm:pt modelId="{AD338D51-19FD-47DC-BCFB-23B7C3A0142A}" type="pres">
      <dgm:prSet presAssocID="{22D5E8C5-F99F-4FB7-AC2E-92A0F66EBD7D}" presName="quadrant4" presStyleLbl="node1" presStyleIdx="3" presStyleCnt="4">
        <dgm:presLayoutVars>
          <dgm:chMax val="1"/>
          <dgm:bulletEnabled val="1"/>
        </dgm:presLayoutVars>
      </dgm:prSet>
      <dgm:spPr/>
      <dgm:t>
        <a:bodyPr/>
        <a:lstStyle/>
        <a:p>
          <a:endParaRPr lang="zh-TW" altLang="en-US"/>
        </a:p>
      </dgm:t>
    </dgm:pt>
    <dgm:pt modelId="{09E411CB-F204-4E18-B81F-0E52D8B33F5B}" type="pres">
      <dgm:prSet presAssocID="{22D5E8C5-F99F-4FB7-AC2E-92A0F66EBD7D}" presName="quadrantPlaceholder" presStyleCnt="0"/>
      <dgm:spPr/>
    </dgm:pt>
    <dgm:pt modelId="{B6AA8D9F-4196-49C2-AF14-0D026B1618FE}" type="pres">
      <dgm:prSet presAssocID="{22D5E8C5-F99F-4FB7-AC2E-92A0F66EBD7D}" presName="center1" presStyleLbl="fgShp" presStyleIdx="0" presStyleCnt="2"/>
      <dgm:spPr/>
    </dgm:pt>
    <dgm:pt modelId="{D0EC6BC6-B535-417C-AC25-CD218A4682FA}" type="pres">
      <dgm:prSet presAssocID="{22D5E8C5-F99F-4FB7-AC2E-92A0F66EBD7D}" presName="center2" presStyleLbl="fgShp" presStyleIdx="1" presStyleCnt="2"/>
      <dgm:spPr/>
    </dgm:pt>
  </dgm:ptLst>
  <dgm:cxnLst>
    <dgm:cxn modelId="{4CEF607F-6230-494B-8B25-6A82978CA357}" srcId="{FA1FA75A-8EF6-4827-BF6E-02757DC3B936}" destId="{AF96EC32-DB84-4630-8855-E64B67C8FB92}" srcOrd="0" destOrd="0" parTransId="{B1B8550C-5144-4580-8A2D-994727921A3C}" sibTransId="{E578476E-08B0-4A71-B49F-534996556D0F}"/>
    <dgm:cxn modelId="{60F23562-38D2-4D03-A889-F3E8A1BAD939}" type="presOf" srcId="{DAD59F86-074E-4D2A-81A1-20D99FB45ABF}" destId="{AD338D51-19FD-47DC-BCFB-23B7C3A0142A}" srcOrd="0" destOrd="0" presId="urn:microsoft.com/office/officeart/2005/8/layout/cycle4#1"/>
    <dgm:cxn modelId="{F9ED9377-9E11-48BD-9701-449EB060CA71}" srcId="{22D5E8C5-F99F-4FB7-AC2E-92A0F66EBD7D}" destId="{FA1FA75A-8EF6-4827-BF6E-02757DC3B936}" srcOrd="1" destOrd="0" parTransId="{50FB9EE0-A1D2-493B-8A2F-985CBF8BCAF6}" sibTransId="{5B2B851B-83A8-4AB7-B57F-A1E8665AE965}"/>
    <dgm:cxn modelId="{FDCE94A5-6FEF-49DE-95B7-32FA93135AB4}" type="presOf" srcId="{F389CB4C-78FE-4A14-9BC8-267C27F56E26}" destId="{B0AEAAFD-26A5-4B4A-ABEC-DA540B2852E1}" srcOrd="0" destOrd="0" presId="urn:microsoft.com/office/officeart/2005/8/layout/cycle4#1"/>
    <dgm:cxn modelId="{2E8F7B12-BBEB-456D-AA57-5742C887AAB7}" type="presOf" srcId="{C6B37391-09B0-4F17-9AA7-D06789DD504E}" destId="{EB88CD1D-9ACA-43A3-9D92-453AA7861E29}" srcOrd="1" destOrd="0" presId="urn:microsoft.com/office/officeart/2005/8/layout/cycle4#1"/>
    <dgm:cxn modelId="{D4208F12-9D3F-482F-A40B-902E19B532B4}" srcId="{449EEEDE-4F16-4823-AA0E-1A2623FC6034}" destId="{C6B37391-09B0-4F17-9AA7-D06789DD504E}" srcOrd="0" destOrd="0" parTransId="{A630561A-F288-435A-878C-2C8351C82159}" sibTransId="{AD7AAB9B-76E0-48FC-87F2-85984728EF6E}"/>
    <dgm:cxn modelId="{BFF06B1E-F85F-44E8-B469-9951075F4AEC}" srcId="{396F08C6-4BBF-44C3-8727-76CBBD4D71D2}" destId="{F389CB4C-78FE-4A14-9BC8-267C27F56E26}" srcOrd="0" destOrd="0" parTransId="{9A83C593-28B7-4105-923F-5093D9D0C557}" sibTransId="{C9731EC1-57B5-46AE-B588-DEBDB6889584}"/>
    <dgm:cxn modelId="{D702BE7A-0757-4098-B288-9C5437EC19EE}" type="presOf" srcId="{AF96EC32-DB84-4630-8855-E64B67C8FB92}" destId="{C239ADAC-F5E4-4987-B0CB-1645F492A726}" srcOrd="0" destOrd="0" presId="urn:microsoft.com/office/officeart/2005/8/layout/cycle4#1"/>
    <dgm:cxn modelId="{4AA9CB91-C2BE-4352-90CC-24859EA66758}" srcId="{22D5E8C5-F99F-4FB7-AC2E-92A0F66EBD7D}" destId="{DAD59F86-074E-4D2A-81A1-20D99FB45ABF}" srcOrd="3" destOrd="0" parTransId="{7852293F-FF02-4D67-A613-438606C3A14A}" sibTransId="{FD16CEF3-78AC-4793-94DC-28BC36814A87}"/>
    <dgm:cxn modelId="{F55D16E5-2C3B-4C74-A36C-659B8E636886}" type="presOf" srcId="{22D5E8C5-F99F-4FB7-AC2E-92A0F66EBD7D}" destId="{89CB062A-106C-45A9-985B-C2229B91E886}" srcOrd="0" destOrd="0" presId="urn:microsoft.com/office/officeart/2005/8/layout/cycle4#1"/>
    <dgm:cxn modelId="{7DD6C5E0-06E0-486B-A9E2-685E80417E54}" srcId="{DAD59F86-074E-4D2A-81A1-20D99FB45ABF}" destId="{55F2872C-642B-40CC-BCB4-25BD0837346D}" srcOrd="0" destOrd="0" parTransId="{03700189-27B5-4AD3-89C9-35006FAF76DA}" sibTransId="{DF06B18A-3F50-4D16-9674-B3D06F665422}"/>
    <dgm:cxn modelId="{C0106F3F-A413-4742-956A-56C86C3F416D}" type="presOf" srcId="{FA1FA75A-8EF6-4827-BF6E-02757DC3B936}" destId="{764CB37E-290B-4480-A75E-93DCF6FBC4E7}" srcOrd="0" destOrd="0" presId="urn:microsoft.com/office/officeart/2005/8/layout/cycle4#1"/>
    <dgm:cxn modelId="{D7368B74-D639-4E26-851B-9629F5F9E031}" type="presOf" srcId="{AF96EC32-DB84-4630-8855-E64B67C8FB92}" destId="{6570AAB5-8F1B-4A42-8B14-6826D8736CD3}" srcOrd="1" destOrd="0" presId="urn:microsoft.com/office/officeart/2005/8/layout/cycle4#1"/>
    <dgm:cxn modelId="{995468E4-B93C-46E4-8383-141C08DFD8EF}" type="presOf" srcId="{55F2872C-642B-40CC-BCB4-25BD0837346D}" destId="{2C318A24-99B6-4D22-8D21-2FC2327C4AED}" srcOrd="0" destOrd="0" presId="urn:microsoft.com/office/officeart/2005/8/layout/cycle4#1"/>
    <dgm:cxn modelId="{7AE9406B-E47D-4C0E-A315-ADFA9A2CE869}" type="presOf" srcId="{396F08C6-4BBF-44C3-8727-76CBBD4D71D2}" destId="{58874702-F168-4298-9F4E-0124A25ECC1A}" srcOrd="0" destOrd="0" presId="urn:microsoft.com/office/officeart/2005/8/layout/cycle4#1"/>
    <dgm:cxn modelId="{7CD6C789-B35E-47B8-A793-586578B18696}" type="presOf" srcId="{F389CB4C-78FE-4A14-9BC8-267C27F56E26}" destId="{8D576F07-3438-47AF-8D3B-82A0D2552A58}" srcOrd="1" destOrd="0" presId="urn:microsoft.com/office/officeart/2005/8/layout/cycle4#1"/>
    <dgm:cxn modelId="{52341E24-96AB-41D3-9411-874BFF66645C}" srcId="{22D5E8C5-F99F-4FB7-AC2E-92A0F66EBD7D}" destId="{449EEEDE-4F16-4823-AA0E-1A2623FC6034}" srcOrd="2" destOrd="0" parTransId="{548F86E4-1E86-4CFA-A374-D60AD886E2B4}" sibTransId="{09F9FD03-4ADD-4945-BDF7-82DE5448A285}"/>
    <dgm:cxn modelId="{FF8465C7-72C4-435F-916D-B98CC1006F81}" srcId="{22D5E8C5-F99F-4FB7-AC2E-92A0F66EBD7D}" destId="{396F08C6-4BBF-44C3-8727-76CBBD4D71D2}" srcOrd="0" destOrd="0" parTransId="{F5271A35-28E6-4A59-8BE0-B5FC37D704C3}" sibTransId="{0FDF7C84-11EC-47E4-B898-13C96321EA67}"/>
    <dgm:cxn modelId="{D5667E15-ACA1-4FC7-9731-7532E314B54C}" type="presOf" srcId="{C6B37391-09B0-4F17-9AA7-D06789DD504E}" destId="{785C33F3-8FE7-4280-B82B-F0E22BCDAE3E}" srcOrd="0" destOrd="0" presId="urn:microsoft.com/office/officeart/2005/8/layout/cycle4#1"/>
    <dgm:cxn modelId="{0123375F-EAD3-4D92-8D34-0DDE4D0F7AC4}" type="presOf" srcId="{55F2872C-642B-40CC-BCB4-25BD0837346D}" destId="{7CB4C186-4D57-4071-A6C2-FA9659E30804}" srcOrd="1" destOrd="0" presId="urn:microsoft.com/office/officeart/2005/8/layout/cycle4#1"/>
    <dgm:cxn modelId="{01B94A6B-E2FD-424F-B588-269431AA5F7F}" type="presOf" srcId="{449EEEDE-4F16-4823-AA0E-1A2623FC6034}" destId="{9A1CD9FF-4245-48F4-9DD0-AF588624E9D4}" srcOrd="0" destOrd="0" presId="urn:microsoft.com/office/officeart/2005/8/layout/cycle4#1"/>
    <dgm:cxn modelId="{8F2EFDC7-C0CE-4577-9943-5AE3F0C5A8B8}" type="presParOf" srcId="{89CB062A-106C-45A9-985B-C2229B91E886}" destId="{5EFC3E46-6309-425F-A859-229E677C4C4B}" srcOrd="0" destOrd="0" presId="urn:microsoft.com/office/officeart/2005/8/layout/cycle4#1"/>
    <dgm:cxn modelId="{943F60B3-30F8-4A84-B9E8-19B455F93596}" type="presParOf" srcId="{5EFC3E46-6309-425F-A859-229E677C4C4B}" destId="{9B88FAF5-5D65-44D0-8D03-336BE7ACDC56}" srcOrd="0" destOrd="0" presId="urn:microsoft.com/office/officeart/2005/8/layout/cycle4#1"/>
    <dgm:cxn modelId="{17556BAF-8A2C-4039-832F-2C6260F06B21}" type="presParOf" srcId="{9B88FAF5-5D65-44D0-8D03-336BE7ACDC56}" destId="{B0AEAAFD-26A5-4B4A-ABEC-DA540B2852E1}" srcOrd="0" destOrd="0" presId="urn:microsoft.com/office/officeart/2005/8/layout/cycle4#1"/>
    <dgm:cxn modelId="{207B1552-787F-49C1-B761-5FC59250B957}" type="presParOf" srcId="{9B88FAF5-5D65-44D0-8D03-336BE7ACDC56}" destId="{8D576F07-3438-47AF-8D3B-82A0D2552A58}" srcOrd="1" destOrd="0" presId="urn:microsoft.com/office/officeart/2005/8/layout/cycle4#1"/>
    <dgm:cxn modelId="{4070061D-B144-4E2D-99FA-E950E00D53E2}" type="presParOf" srcId="{5EFC3E46-6309-425F-A859-229E677C4C4B}" destId="{3A3B4867-81D2-4026-9493-97F85141DD86}" srcOrd="1" destOrd="0" presId="urn:microsoft.com/office/officeart/2005/8/layout/cycle4#1"/>
    <dgm:cxn modelId="{617D7C7C-DD3C-4665-9A75-0332E730BCFF}" type="presParOf" srcId="{3A3B4867-81D2-4026-9493-97F85141DD86}" destId="{C239ADAC-F5E4-4987-B0CB-1645F492A726}" srcOrd="0" destOrd="0" presId="urn:microsoft.com/office/officeart/2005/8/layout/cycle4#1"/>
    <dgm:cxn modelId="{36C2953E-76AC-4BCB-8029-BD6AE2D9E1F6}" type="presParOf" srcId="{3A3B4867-81D2-4026-9493-97F85141DD86}" destId="{6570AAB5-8F1B-4A42-8B14-6826D8736CD3}" srcOrd="1" destOrd="0" presId="urn:microsoft.com/office/officeart/2005/8/layout/cycle4#1"/>
    <dgm:cxn modelId="{827C2732-E6A0-49BB-912C-06FB2C6BBBAC}" type="presParOf" srcId="{5EFC3E46-6309-425F-A859-229E677C4C4B}" destId="{E077E5C2-C7BE-4C6D-A950-983DCEAB703E}" srcOrd="2" destOrd="0" presId="urn:microsoft.com/office/officeart/2005/8/layout/cycle4#1"/>
    <dgm:cxn modelId="{D6C38E06-B600-4C67-8968-70D057B62DBD}" type="presParOf" srcId="{E077E5C2-C7BE-4C6D-A950-983DCEAB703E}" destId="{785C33F3-8FE7-4280-B82B-F0E22BCDAE3E}" srcOrd="0" destOrd="0" presId="urn:microsoft.com/office/officeart/2005/8/layout/cycle4#1"/>
    <dgm:cxn modelId="{A6445798-2960-4E5B-BE94-CC3905B8DEAC}" type="presParOf" srcId="{E077E5C2-C7BE-4C6D-A950-983DCEAB703E}" destId="{EB88CD1D-9ACA-43A3-9D92-453AA7861E29}" srcOrd="1" destOrd="0" presId="urn:microsoft.com/office/officeart/2005/8/layout/cycle4#1"/>
    <dgm:cxn modelId="{4BDFC79E-A508-44D4-9328-6B854E80B596}" type="presParOf" srcId="{5EFC3E46-6309-425F-A859-229E677C4C4B}" destId="{D274B051-BDA8-440B-8D97-0B33DAD870AC}" srcOrd="3" destOrd="0" presId="urn:microsoft.com/office/officeart/2005/8/layout/cycle4#1"/>
    <dgm:cxn modelId="{72DD79A9-C431-47C9-82E5-5D1647C8D550}" type="presParOf" srcId="{D274B051-BDA8-440B-8D97-0B33DAD870AC}" destId="{2C318A24-99B6-4D22-8D21-2FC2327C4AED}" srcOrd="0" destOrd="0" presId="urn:microsoft.com/office/officeart/2005/8/layout/cycle4#1"/>
    <dgm:cxn modelId="{22008577-7648-4A5D-A343-89C257FAF6D3}" type="presParOf" srcId="{D274B051-BDA8-440B-8D97-0B33DAD870AC}" destId="{7CB4C186-4D57-4071-A6C2-FA9659E30804}" srcOrd="1" destOrd="0" presId="urn:microsoft.com/office/officeart/2005/8/layout/cycle4#1"/>
    <dgm:cxn modelId="{376ED51D-836B-43B7-98BE-16D9F45F235B}" type="presParOf" srcId="{5EFC3E46-6309-425F-A859-229E677C4C4B}" destId="{2DE796E9-AA2B-4A14-9EA5-33207F1ADD1A}" srcOrd="4" destOrd="0" presId="urn:microsoft.com/office/officeart/2005/8/layout/cycle4#1"/>
    <dgm:cxn modelId="{2B42A61C-FE27-45B6-A026-0F509683FDCD}" type="presParOf" srcId="{89CB062A-106C-45A9-985B-C2229B91E886}" destId="{559F8AE1-7AC4-48B4-821F-0C4C8E5F927B}" srcOrd="1" destOrd="0" presId="urn:microsoft.com/office/officeart/2005/8/layout/cycle4#1"/>
    <dgm:cxn modelId="{28DDE4D0-EBC7-4558-8231-64E4195E730C}" type="presParOf" srcId="{559F8AE1-7AC4-48B4-821F-0C4C8E5F927B}" destId="{58874702-F168-4298-9F4E-0124A25ECC1A}" srcOrd="0" destOrd="0" presId="urn:microsoft.com/office/officeart/2005/8/layout/cycle4#1"/>
    <dgm:cxn modelId="{A8517A96-D34D-4222-9393-61D61D846BF9}" type="presParOf" srcId="{559F8AE1-7AC4-48B4-821F-0C4C8E5F927B}" destId="{764CB37E-290B-4480-A75E-93DCF6FBC4E7}" srcOrd="1" destOrd="0" presId="urn:microsoft.com/office/officeart/2005/8/layout/cycle4#1"/>
    <dgm:cxn modelId="{14B6D271-AEA8-4D89-9495-D6D8DA949AF3}" type="presParOf" srcId="{559F8AE1-7AC4-48B4-821F-0C4C8E5F927B}" destId="{9A1CD9FF-4245-48F4-9DD0-AF588624E9D4}" srcOrd="2" destOrd="0" presId="urn:microsoft.com/office/officeart/2005/8/layout/cycle4#1"/>
    <dgm:cxn modelId="{D4E87DBF-9434-4C0A-9C3A-4D6C77EA6F4C}" type="presParOf" srcId="{559F8AE1-7AC4-48B4-821F-0C4C8E5F927B}" destId="{AD338D51-19FD-47DC-BCFB-23B7C3A0142A}" srcOrd="3" destOrd="0" presId="urn:microsoft.com/office/officeart/2005/8/layout/cycle4#1"/>
    <dgm:cxn modelId="{20C141B6-38AC-407B-89E2-EB1A39B44A89}" type="presParOf" srcId="{559F8AE1-7AC4-48B4-821F-0C4C8E5F927B}" destId="{09E411CB-F204-4E18-B81F-0E52D8B33F5B}" srcOrd="4" destOrd="0" presId="urn:microsoft.com/office/officeart/2005/8/layout/cycle4#1"/>
    <dgm:cxn modelId="{3D8FE0D7-9E4F-4417-949D-1F2CA5074B92}" type="presParOf" srcId="{89CB062A-106C-45A9-985B-C2229B91E886}" destId="{B6AA8D9F-4196-49C2-AF14-0D026B1618FE}" srcOrd="2" destOrd="0" presId="urn:microsoft.com/office/officeart/2005/8/layout/cycle4#1"/>
    <dgm:cxn modelId="{B677471B-8A01-4BCB-BE87-49DB4DC9FBD8}" type="presParOf" srcId="{89CB062A-106C-45A9-985B-C2229B91E886}" destId="{D0EC6BC6-B535-417C-AC25-CD218A4682FA}" srcOrd="3" destOrd="0" presId="urn:microsoft.com/office/officeart/2005/8/layout/cycle4#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058632D-BDEC-4939-AE40-167DD50BFBE5}" type="doc">
      <dgm:prSet loTypeId="urn:microsoft.com/office/officeart/2005/8/layout/chevron2" loCatId="list" qsTypeId="urn:microsoft.com/office/officeart/2005/8/quickstyle/simple1" qsCatId="simple" csTypeId="urn:microsoft.com/office/officeart/2005/8/colors/colorful5" csCatId="colorful" phldr="1"/>
      <dgm:spPr/>
      <dgm:t>
        <a:bodyPr/>
        <a:lstStyle/>
        <a:p>
          <a:endParaRPr lang="zh-TW" altLang="en-US"/>
        </a:p>
      </dgm:t>
    </dgm:pt>
    <dgm:pt modelId="{63F08AB0-6F98-43DD-8694-C27A48E46791}">
      <dgm:prSet phldrT="[文字]" custT="1"/>
      <dgm:spPr/>
      <dgm:t>
        <a:bodyPr/>
        <a:lstStyle/>
        <a:p>
          <a:r>
            <a:rPr lang="zh-TW" altLang="en-US" sz="2400" dirty="0" smtClean="0">
              <a:latin typeface="標楷體" pitchFamily="65" charset="-120"/>
              <a:ea typeface="標楷體" pitchFamily="65" charset="-120"/>
            </a:rPr>
            <a:t>一</a:t>
          </a:r>
          <a:endParaRPr lang="zh-TW" altLang="en-US" sz="2400" dirty="0">
            <a:latin typeface="標楷體" pitchFamily="65" charset="-120"/>
            <a:ea typeface="標楷體" pitchFamily="65" charset="-120"/>
          </a:endParaRPr>
        </a:p>
      </dgm:t>
    </dgm:pt>
    <dgm:pt modelId="{FBA29246-D4E0-490B-8E2D-29413A17E799}" type="parTrans" cxnId="{9EF26339-83AF-4382-B643-B6699792ECFC}">
      <dgm:prSet/>
      <dgm:spPr/>
      <dgm:t>
        <a:bodyPr/>
        <a:lstStyle/>
        <a:p>
          <a:endParaRPr lang="zh-TW" altLang="en-US"/>
        </a:p>
      </dgm:t>
    </dgm:pt>
    <dgm:pt modelId="{49F1F465-C785-4763-827F-47E13CE22D94}" type="sibTrans" cxnId="{9EF26339-83AF-4382-B643-B6699792ECFC}">
      <dgm:prSet/>
      <dgm:spPr/>
      <dgm:t>
        <a:bodyPr/>
        <a:lstStyle/>
        <a:p>
          <a:endParaRPr lang="zh-TW" altLang="en-US"/>
        </a:p>
      </dgm:t>
    </dgm:pt>
    <dgm:pt modelId="{EDE04124-812C-40E0-BC84-D4C8178D7D0E}">
      <dgm:prSet phldrT="[文字]" custT="1"/>
      <dgm:spPr/>
      <dgm:t>
        <a:bodyPr/>
        <a:lstStyle/>
        <a:p>
          <a:r>
            <a:rPr lang="zh-TW" altLang="en-US" sz="2400" dirty="0" smtClean="0">
              <a:latin typeface="標楷體" pitchFamily="65" charset="-120"/>
              <a:ea typeface="標楷體" pitchFamily="65" charset="-120"/>
            </a:rPr>
            <a:t>用</a:t>
          </a:r>
          <a:r>
            <a:rPr lang="en-US" altLang="zh-TW" sz="2400" dirty="0" smtClean="0">
              <a:latin typeface="+mn-lt"/>
              <a:ea typeface="標楷體" pitchFamily="65" charset="-120"/>
            </a:rPr>
            <a:t>IF</a:t>
          </a:r>
          <a:r>
            <a:rPr lang="zh-TW" altLang="en-US" sz="2400" dirty="0" smtClean="0">
              <a:latin typeface="標楷體" pitchFamily="65" charset="-120"/>
              <a:ea typeface="標楷體" pitchFamily="65" charset="-120"/>
            </a:rPr>
            <a:t>指標排序</a:t>
          </a:r>
          <a:endParaRPr lang="zh-TW" altLang="en-US" sz="2400" dirty="0">
            <a:latin typeface="標楷體" pitchFamily="65" charset="-120"/>
            <a:ea typeface="標楷體" pitchFamily="65" charset="-120"/>
          </a:endParaRPr>
        </a:p>
      </dgm:t>
    </dgm:pt>
    <dgm:pt modelId="{D2D220F3-E16F-4B71-968E-F2B997B0699B}" type="parTrans" cxnId="{9706780E-2973-4F04-A0B3-1FEEF19F2A36}">
      <dgm:prSet/>
      <dgm:spPr/>
      <dgm:t>
        <a:bodyPr/>
        <a:lstStyle/>
        <a:p>
          <a:endParaRPr lang="zh-TW" altLang="en-US"/>
        </a:p>
      </dgm:t>
    </dgm:pt>
    <dgm:pt modelId="{BEF445BF-E0B7-400A-B5DC-996FD4CE9C37}" type="sibTrans" cxnId="{9706780E-2973-4F04-A0B3-1FEEF19F2A36}">
      <dgm:prSet/>
      <dgm:spPr/>
      <dgm:t>
        <a:bodyPr/>
        <a:lstStyle/>
        <a:p>
          <a:endParaRPr lang="zh-TW" altLang="en-US"/>
        </a:p>
      </dgm:t>
    </dgm:pt>
    <dgm:pt modelId="{541EFADF-6D06-47E2-8BED-3B2620CAD6C1}">
      <dgm:prSet phldrT="[文字]" custT="1"/>
      <dgm:spPr/>
      <dgm:t>
        <a:bodyPr/>
        <a:lstStyle/>
        <a:p>
          <a:r>
            <a:rPr lang="zh-TW" altLang="en-US" sz="2400" dirty="0" smtClean="0">
              <a:latin typeface="標楷體" pitchFamily="65" charset="-120"/>
              <a:ea typeface="標楷體" pitchFamily="65" charset="-120"/>
            </a:rPr>
            <a:t>找到排名前面的高影響力期刊</a:t>
          </a:r>
          <a:endParaRPr lang="zh-TW" altLang="en-US" sz="2400" dirty="0">
            <a:latin typeface="標楷體" pitchFamily="65" charset="-120"/>
            <a:ea typeface="標楷體" pitchFamily="65" charset="-120"/>
          </a:endParaRPr>
        </a:p>
      </dgm:t>
    </dgm:pt>
    <dgm:pt modelId="{0A825DD0-ECE9-4B0D-B170-78A365DCFDD2}" type="parTrans" cxnId="{142892E0-D12B-436F-8580-F0720814DFC7}">
      <dgm:prSet/>
      <dgm:spPr/>
      <dgm:t>
        <a:bodyPr/>
        <a:lstStyle/>
        <a:p>
          <a:endParaRPr lang="zh-TW" altLang="en-US"/>
        </a:p>
      </dgm:t>
    </dgm:pt>
    <dgm:pt modelId="{A291770A-76C7-48C1-B3CD-762A9B90DC2C}" type="sibTrans" cxnId="{142892E0-D12B-436F-8580-F0720814DFC7}">
      <dgm:prSet/>
      <dgm:spPr/>
      <dgm:t>
        <a:bodyPr/>
        <a:lstStyle/>
        <a:p>
          <a:endParaRPr lang="zh-TW" altLang="en-US"/>
        </a:p>
      </dgm:t>
    </dgm:pt>
    <dgm:pt modelId="{FB735634-CDD9-4FBA-B4F1-923585B10CCA}">
      <dgm:prSet phldrT="[文字]" custT="1"/>
      <dgm:spPr/>
      <dgm:t>
        <a:bodyPr/>
        <a:lstStyle/>
        <a:p>
          <a:r>
            <a:rPr lang="zh-TW" altLang="en-US" sz="2400" dirty="0" smtClean="0">
              <a:latin typeface="標楷體" pitchFamily="65" charset="-120"/>
              <a:ea typeface="標楷體" pitchFamily="65" charset="-120"/>
            </a:rPr>
            <a:t>確認領域</a:t>
          </a:r>
          <a:endParaRPr lang="zh-TW" altLang="en-US" sz="2400" dirty="0">
            <a:latin typeface="標楷體" pitchFamily="65" charset="-120"/>
            <a:ea typeface="標楷體" pitchFamily="65" charset="-120"/>
          </a:endParaRPr>
        </a:p>
      </dgm:t>
    </dgm:pt>
    <dgm:pt modelId="{E245DAC4-74C1-4884-BB42-3E78C35261D1}" type="sibTrans" cxnId="{4D720F9C-5A40-4481-9979-1E9269365F18}">
      <dgm:prSet/>
      <dgm:spPr/>
      <dgm:t>
        <a:bodyPr/>
        <a:lstStyle/>
        <a:p>
          <a:endParaRPr lang="zh-TW" altLang="en-US"/>
        </a:p>
      </dgm:t>
    </dgm:pt>
    <dgm:pt modelId="{78F1C450-AD31-4F72-A6E3-66CA688415A2}" type="parTrans" cxnId="{4D720F9C-5A40-4481-9979-1E9269365F18}">
      <dgm:prSet/>
      <dgm:spPr/>
      <dgm:t>
        <a:bodyPr/>
        <a:lstStyle/>
        <a:p>
          <a:endParaRPr lang="zh-TW" altLang="en-US"/>
        </a:p>
      </dgm:t>
    </dgm:pt>
    <dgm:pt modelId="{DEF21C1D-C0CD-4E07-8458-626149AFBA91}">
      <dgm:prSet phldrT="[文字]" custT="1"/>
      <dgm:spPr/>
      <dgm:t>
        <a:bodyPr/>
        <a:lstStyle/>
        <a:p>
          <a:r>
            <a:rPr lang="zh-TW" altLang="en-US" sz="2400" dirty="0" smtClean="0">
              <a:latin typeface="標楷體" pitchFamily="65" charset="-120"/>
              <a:ea typeface="標楷體" pitchFamily="65" charset="-120"/>
            </a:rPr>
            <a:t>三</a:t>
          </a:r>
          <a:endParaRPr lang="zh-TW" altLang="en-US" sz="2400" dirty="0">
            <a:latin typeface="標楷體" pitchFamily="65" charset="-120"/>
            <a:ea typeface="標楷體" pitchFamily="65" charset="-120"/>
          </a:endParaRPr>
        </a:p>
      </dgm:t>
    </dgm:pt>
    <dgm:pt modelId="{4A7FF556-C772-48C9-93DF-57B595F975C6}" type="sibTrans" cxnId="{0897DFE2-B9CE-47BC-BBDE-C9D71FDB13B8}">
      <dgm:prSet/>
      <dgm:spPr/>
      <dgm:t>
        <a:bodyPr/>
        <a:lstStyle/>
        <a:p>
          <a:endParaRPr lang="zh-TW" altLang="en-US"/>
        </a:p>
      </dgm:t>
    </dgm:pt>
    <dgm:pt modelId="{08071494-D7F1-4C52-8B29-CDD36664BEE1}" type="parTrans" cxnId="{0897DFE2-B9CE-47BC-BBDE-C9D71FDB13B8}">
      <dgm:prSet/>
      <dgm:spPr/>
      <dgm:t>
        <a:bodyPr/>
        <a:lstStyle/>
        <a:p>
          <a:endParaRPr lang="zh-TW" altLang="en-US"/>
        </a:p>
      </dgm:t>
    </dgm:pt>
    <dgm:pt modelId="{09019BD9-8E88-428C-BA1F-831DAF3A5589}">
      <dgm:prSet phldrT="[文字]" custT="1"/>
      <dgm:spPr/>
      <dgm:t>
        <a:bodyPr/>
        <a:lstStyle/>
        <a:p>
          <a:r>
            <a:rPr lang="zh-TW" altLang="en-US" sz="2400" dirty="0" smtClean="0">
              <a:latin typeface="標楷體" pitchFamily="65" charset="-120"/>
              <a:ea typeface="標楷體" pitchFamily="65" charset="-120"/>
            </a:rPr>
            <a:t>二</a:t>
          </a:r>
          <a:endParaRPr lang="zh-TW" altLang="en-US" sz="2400" dirty="0">
            <a:latin typeface="標楷體" pitchFamily="65" charset="-120"/>
            <a:ea typeface="標楷體" pitchFamily="65" charset="-120"/>
          </a:endParaRPr>
        </a:p>
      </dgm:t>
    </dgm:pt>
    <dgm:pt modelId="{F567B8AE-DF44-4545-B9E5-F374BE9F9DD0}" type="sibTrans" cxnId="{50E9F0DA-3114-4C09-A8CB-25260CB5A2C7}">
      <dgm:prSet/>
      <dgm:spPr/>
      <dgm:t>
        <a:bodyPr/>
        <a:lstStyle/>
        <a:p>
          <a:endParaRPr lang="zh-TW" altLang="en-US"/>
        </a:p>
      </dgm:t>
    </dgm:pt>
    <dgm:pt modelId="{F71DE496-F16E-48DB-B298-AE93D565C3AC}" type="parTrans" cxnId="{50E9F0DA-3114-4C09-A8CB-25260CB5A2C7}">
      <dgm:prSet/>
      <dgm:spPr/>
      <dgm:t>
        <a:bodyPr/>
        <a:lstStyle/>
        <a:p>
          <a:endParaRPr lang="zh-TW" altLang="en-US"/>
        </a:p>
      </dgm:t>
    </dgm:pt>
    <dgm:pt modelId="{8996CA4C-7C7C-45D5-AA06-B487CED205D1}" type="pres">
      <dgm:prSet presAssocID="{0058632D-BDEC-4939-AE40-167DD50BFBE5}" presName="linearFlow" presStyleCnt="0">
        <dgm:presLayoutVars>
          <dgm:dir/>
          <dgm:animLvl val="lvl"/>
          <dgm:resizeHandles val="exact"/>
        </dgm:presLayoutVars>
      </dgm:prSet>
      <dgm:spPr/>
      <dgm:t>
        <a:bodyPr/>
        <a:lstStyle/>
        <a:p>
          <a:endParaRPr lang="zh-TW" altLang="en-US"/>
        </a:p>
      </dgm:t>
    </dgm:pt>
    <dgm:pt modelId="{228B494C-D61A-4777-B745-F6E0F5019D1D}" type="pres">
      <dgm:prSet presAssocID="{63F08AB0-6F98-43DD-8694-C27A48E46791}" presName="composite" presStyleCnt="0"/>
      <dgm:spPr/>
      <dgm:t>
        <a:bodyPr/>
        <a:lstStyle/>
        <a:p>
          <a:endParaRPr lang="zh-TW" altLang="en-US"/>
        </a:p>
      </dgm:t>
    </dgm:pt>
    <dgm:pt modelId="{549700B6-06A7-47F7-A025-6FC7AF44E43F}" type="pres">
      <dgm:prSet presAssocID="{63F08AB0-6F98-43DD-8694-C27A48E46791}" presName="parentText" presStyleLbl="alignNode1" presStyleIdx="0" presStyleCnt="3">
        <dgm:presLayoutVars>
          <dgm:chMax val="1"/>
          <dgm:bulletEnabled val="1"/>
        </dgm:presLayoutVars>
      </dgm:prSet>
      <dgm:spPr/>
      <dgm:t>
        <a:bodyPr/>
        <a:lstStyle/>
        <a:p>
          <a:endParaRPr lang="zh-TW" altLang="en-US"/>
        </a:p>
      </dgm:t>
    </dgm:pt>
    <dgm:pt modelId="{F4FA5434-1235-4DDB-B00E-9E1586ED47D6}" type="pres">
      <dgm:prSet presAssocID="{63F08AB0-6F98-43DD-8694-C27A48E46791}" presName="descendantText" presStyleLbl="alignAcc1" presStyleIdx="0" presStyleCnt="3">
        <dgm:presLayoutVars>
          <dgm:bulletEnabled val="1"/>
        </dgm:presLayoutVars>
      </dgm:prSet>
      <dgm:spPr/>
      <dgm:t>
        <a:bodyPr/>
        <a:lstStyle/>
        <a:p>
          <a:endParaRPr lang="zh-TW" altLang="en-US"/>
        </a:p>
      </dgm:t>
    </dgm:pt>
    <dgm:pt modelId="{79FD4F88-B913-454E-9324-D1C2F89473E0}" type="pres">
      <dgm:prSet presAssocID="{49F1F465-C785-4763-827F-47E13CE22D94}" presName="sp" presStyleCnt="0"/>
      <dgm:spPr/>
      <dgm:t>
        <a:bodyPr/>
        <a:lstStyle/>
        <a:p>
          <a:endParaRPr lang="zh-TW" altLang="en-US"/>
        </a:p>
      </dgm:t>
    </dgm:pt>
    <dgm:pt modelId="{33A260D2-8DE6-4AAD-A70C-FEE9CCA58A5C}" type="pres">
      <dgm:prSet presAssocID="{09019BD9-8E88-428C-BA1F-831DAF3A5589}" presName="composite" presStyleCnt="0"/>
      <dgm:spPr/>
      <dgm:t>
        <a:bodyPr/>
        <a:lstStyle/>
        <a:p>
          <a:endParaRPr lang="zh-TW" altLang="en-US"/>
        </a:p>
      </dgm:t>
    </dgm:pt>
    <dgm:pt modelId="{41467E7C-045F-4F2E-A473-265C204C05A1}" type="pres">
      <dgm:prSet presAssocID="{09019BD9-8E88-428C-BA1F-831DAF3A5589}" presName="parentText" presStyleLbl="alignNode1" presStyleIdx="1" presStyleCnt="3">
        <dgm:presLayoutVars>
          <dgm:chMax val="1"/>
          <dgm:bulletEnabled val="1"/>
        </dgm:presLayoutVars>
      </dgm:prSet>
      <dgm:spPr/>
      <dgm:t>
        <a:bodyPr/>
        <a:lstStyle/>
        <a:p>
          <a:endParaRPr lang="zh-TW" altLang="en-US"/>
        </a:p>
      </dgm:t>
    </dgm:pt>
    <dgm:pt modelId="{CC226331-C0DC-4720-B328-D5A70C7DD37D}" type="pres">
      <dgm:prSet presAssocID="{09019BD9-8E88-428C-BA1F-831DAF3A5589}" presName="descendantText" presStyleLbl="alignAcc1" presStyleIdx="1" presStyleCnt="3">
        <dgm:presLayoutVars>
          <dgm:bulletEnabled val="1"/>
        </dgm:presLayoutVars>
      </dgm:prSet>
      <dgm:spPr/>
      <dgm:t>
        <a:bodyPr/>
        <a:lstStyle/>
        <a:p>
          <a:endParaRPr lang="zh-TW" altLang="en-US"/>
        </a:p>
      </dgm:t>
    </dgm:pt>
    <dgm:pt modelId="{D6919F64-C0F0-4028-BCAF-B1183D9730DA}" type="pres">
      <dgm:prSet presAssocID="{F567B8AE-DF44-4545-B9E5-F374BE9F9DD0}" presName="sp" presStyleCnt="0"/>
      <dgm:spPr/>
      <dgm:t>
        <a:bodyPr/>
        <a:lstStyle/>
        <a:p>
          <a:endParaRPr lang="zh-TW" altLang="en-US"/>
        </a:p>
      </dgm:t>
    </dgm:pt>
    <dgm:pt modelId="{65EA84E2-7F2C-4E4B-95B3-A3060ACE1187}" type="pres">
      <dgm:prSet presAssocID="{DEF21C1D-C0CD-4E07-8458-626149AFBA91}" presName="composite" presStyleCnt="0"/>
      <dgm:spPr/>
      <dgm:t>
        <a:bodyPr/>
        <a:lstStyle/>
        <a:p>
          <a:endParaRPr lang="zh-TW" altLang="en-US"/>
        </a:p>
      </dgm:t>
    </dgm:pt>
    <dgm:pt modelId="{9914D07B-D23E-4708-A3D4-58B9CD9A9423}" type="pres">
      <dgm:prSet presAssocID="{DEF21C1D-C0CD-4E07-8458-626149AFBA91}" presName="parentText" presStyleLbl="alignNode1" presStyleIdx="2" presStyleCnt="3">
        <dgm:presLayoutVars>
          <dgm:chMax val="1"/>
          <dgm:bulletEnabled val="1"/>
        </dgm:presLayoutVars>
      </dgm:prSet>
      <dgm:spPr/>
      <dgm:t>
        <a:bodyPr/>
        <a:lstStyle/>
        <a:p>
          <a:endParaRPr lang="zh-TW" altLang="en-US"/>
        </a:p>
      </dgm:t>
    </dgm:pt>
    <dgm:pt modelId="{7A12AAEC-6670-47C2-8572-063A2239D5D0}" type="pres">
      <dgm:prSet presAssocID="{DEF21C1D-C0CD-4E07-8458-626149AFBA91}" presName="descendantText" presStyleLbl="alignAcc1" presStyleIdx="2" presStyleCnt="3">
        <dgm:presLayoutVars>
          <dgm:bulletEnabled val="1"/>
        </dgm:presLayoutVars>
      </dgm:prSet>
      <dgm:spPr/>
      <dgm:t>
        <a:bodyPr/>
        <a:lstStyle/>
        <a:p>
          <a:endParaRPr lang="zh-TW" altLang="en-US"/>
        </a:p>
      </dgm:t>
    </dgm:pt>
  </dgm:ptLst>
  <dgm:cxnLst>
    <dgm:cxn modelId="{50E9F0DA-3114-4C09-A8CB-25260CB5A2C7}" srcId="{0058632D-BDEC-4939-AE40-167DD50BFBE5}" destId="{09019BD9-8E88-428C-BA1F-831DAF3A5589}" srcOrd="1" destOrd="0" parTransId="{F71DE496-F16E-48DB-B298-AE93D565C3AC}" sibTransId="{F567B8AE-DF44-4545-B9E5-F374BE9F9DD0}"/>
    <dgm:cxn modelId="{9706780E-2973-4F04-A0B3-1FEEF19F2A36}" srcId="{09019BD9-8E88-428C-BA1F-831DAF3A5589}" destId="{EDE04124-812C-40E0-BC84-D4C8178D7D0E}" srcOrd="0" destOrd="0" parTransId="{D2D220F3-E16F-4B71-968E-F2B997B0699B}" sibTransId="{BEF445BF-E0B7-400A-B5DC-996FD4CE9C37}"/>
    <dgm:cxn modelId="{0897DFE2-B9CE-47BC-BBDE-C9D71FDB13B8}" srcId="{0058632D-BDEC-4939-AE40-167DD50BFBE5}" destId="{DEF21C1D-C0CD-4E07-8458-626149AFBA91}" srcOrd="2" destOrd="0" parTransId="{08071494-D7F1-4C52-8B29-CDD36664BEE1}" sibTransId="{4A7FF556-C772-48C9-93DF-57B595F975C6}"/>
    <dgm:cxn modelId="{F56DA624-6C5E-4420-A708-C3600AA72BA8}" type="presOf" srcId="{FB735634-CDD9-4FBA-B4F1-923585B10CCA}" destId="{F4FA5434-1235-4DDB-B00E-9E1586ED47D6}" srcOrd="0" destOrd="0" presId="urn:microsoft.com/office/officeart/2005/8/layout/chevron2"/>
    <dgm:cxn modelId="{47825949-9391-4C98-941C-72EC6409E5C4}" type="presOf" srcId="{DEF21C1D-C0CD-4E07-8458-626149AFBA91}" destId="{9914D07B-D23E-4708-A3D4-58B9CD9A9423}" srcOrd="0" destOrd="0" presId="urn:microsoft.com/office/officeart/2005/8/layout/chevron2"/>
    <dgm:cxn modelId="{E77CF212-44CC-42E5-BAF2-95B919C1C600}" type="presOf" srcId="{541EFADF-6D06-47E2-8BED-3B2620CAD6C1}" destId="{7A12AAEC-6670-47C2-8572-063A2239D5D0}" srcOrd="0" destOrd="0" presId="urn:microsoft.com/office/officeart/2005/8/layout/chevron2"/>
    <dgm:cxn modelId="{142892E0-D12B-436F-8580-F0720814DFC7}" srcId="{DEF21C1D-C0CD-4E07-8458-626149AFBA91}" destId="{541EFADF-6D06-47E2-8BED-3B2620CAD6C1}" srcOrd="0" destOrd="0" parTransId="{0A825DD0-ECE9-4B0D-B170-78A365DCFDD2}" sibTransId="{A291770A-76C7-48C1-B3CD-762A9B90DC2C}"/>
    <dgm:cxn modelId="{4D720F9C-5A40-4481-9979-1E9269365F18}" srcId="{63F08AB0-6F98-43DD-8694-C27A48E46791}" destId="{FB735634-CDD9-4FBA-B4F1-923585B10CCA}" srcOrd="0" destOrd="0" parTransId="{78F1C450-AD31-4F72-A6E3-66CA688415A2}" sibTransId="{E245DAC4-74C1-4884-BB42-3E78C35261D1}"/>
    <dgm:cxn modelId="{351B79CF-4CB3-4F12-982A-786DF1656A4A}" type="presOf" srcId="{63F08AB0-6F98-43DD-8694-C27A48E46791}" destId="{549700B6-06A7-47F7-A025-6FC7AF44E43F}" srcOrd="0" destOrd="0" presId="urn:microsoft.com/office/officeart/2005/8/layout/chevron2"/>
    <dgm:cxn modelId="{11E634CC-1A4A-4797-8F61-DFDEB1A2B774}" type="presOf" srcId="{EDE04124-812C-40E0-BC84-D4C8178D7D0E}" destId="{CC226331-C0DC-4720-B328-D5A70C7DD37D}" srcOrd="0" destOrd="0" presId="urn:microsoft.com/office/officeart/2005/8/layout/chevron2"/>
    <dgm:cxn modelId="{9EF26339-83AF-4382-B643-B6699792ECFC}" srcId="{0058632D-BDEC-4939-AE40-167DD50BFBE5}" destId="{63F08AB0-6F98-43DD-8694-C27A48E46791}" srcOrd="0" destOrd="0" parTransId="{FBA29246-D4E0-490B-8E2D-29413A17E799}" sibTransId="{49F1F465-C785-4763-827F-47E13CE22D94}"/>
    <dgm:cxn modelId="{C741C5AB-C59F-4D50-BB3F-22D8491CA48B}" type="presOf" srcId="{0058632D-BDEC-4939-AE40-167DD50BFBE5}" destId="{8996CA4C-7C7C-45D5-AA06-B487CED205D1}" srcOrd="0" destOrd="0" presId="urn:microsoft.com/office/officeart/2005/8/layout/chevron2"/>
    <dgm:cxn modelId="{32840F51-6F8E-41F4-8E19-F5E9D83578CD}" type="presOf" srcId="{09019BD9-8E88-428C-BA1F-831DAF3A5589}" destId="{41467E7C-045F-4F2E-A473-265C204C05A1}" srcOrd="0" destOrd="0" presId="urn:microsoft.com/office/officeart/2005/8/layout/chevron2"/>
    <dgm:cxn modelId="{A6816FD6-606B-4A4E-BEB9-969E6C8C9E40}" type="presParOf" srcId="{8996CA4C-7C7C-45D5-AA06-B487CED205D1}" destId="{228B494C-D61A-4777-B745-F6E0F5019D1D}" srcOrd="0" destOrd="0" presId="urn:microsoft.com/office/officeart/2005/8/layout/chevron2"/>
    <dgm:cxn modelId="{1112D3B8-58A6-4430-B66F-21ECB0C57192}" type="presParOf" srcId="{228B494C-D61A-4777-B745-F6E0F5019D1D}" destId="{549700B6-06A7-47F7-A025-6FC7AF44E43F}" srcOrd="0" destOrd="0" presId="urn:microsoft.com/office/officeart/2005/8/layout/chevron2"/>
    <dgm:cxn modelId="{1F3558E0-00A2-4E86-964C-EB521FAA94A0}" type="presParOf" srcId="{228B494C-D61A-4777-B745-F6E0F5019D1D}" destId="{F4FA5434-1235-4DDB-B00E-9E1586ED47D6}" srcOrd="1" destOrd="0" presId="urn:microsoft.com/office/officeart/2005/8/layout/chevron2"/>
    <dgm:cxn modelId="{6C1D17F1-E4BE-4A89-B857-A7391D1F0922}" type="presParOf" srcId="{8996CA4C-7C7C-45D5-AA06-B487CED205D1}" destId="{79FD4F88-B913-454E-9324-D1C2F89473E0}" srcOrd="1" destOrd="0" presId="urn:microsoft.com/office/officeart/2005/8/layout/chevron2"/>
    <dgm:cxn modelId="{60678422-2658-4EDE-8583-BE287409537E}" type="presParOf" srcId="{8996CA4C-7C7C-45D5-AA06-B487CED205D1}" destId="{33A260D2-8DE6-4AAD-A70C-FEE9CCA58A5C}" srcOrd="2" destOrd="0" presId="urn:microsoft.com/office/officeart/2005/8/layout/chevron2"/>
    <dgm:cxn modelId="{5AE0F28A-2C04-422F-9277-B0B83AC0FD54}" type="presParOf" srcId="{33A260D2-8DE6-4AAD-A70C-FEE9CCA58A5C}" destId="{41467E7C-045F-4F2E-A473-265C204C05A1}" srcOrd="0" destOrd="0" presId="urn:microsoft.com/office/officeart/2005/8/layout/chevron2"/>
    <dgm:cxn modelId="{4F37871D-2AAE-4BFF-9142-F6FF5B05FE77}" type="presParOf" srcId="{33A260D2-8DE6-4AAD-A70C-FEE9CCA58A5C}" destId="{CC226331-C0DC-4720-B328-D5A70C7DD37D}" srcOrd="1" destOrd="0" presId="urn:microsoft.com/office/officeart/2005/8/layout/chevron2"/>
    <dgm:cxn modelId="{B17A5596-723E-4286-A05F-C94F9F1A6699}" type="presParOf" srcId="{8996CA4C-7C7C-45D5-AA06-B487CED205D1}" destId="{D6919F64-C0F0-4028-BCAF-B1183D9730DA}" srcOrd="3" destOrd="0" presId="urn:microsoft.com/office/officeart/2005/8/layout/chevron2"/>
    <dgm:cxn modelId="{FD3E79B3-CCE4-4ADE-B2AA-2E2092ABF28A}" type="presParOf" srcId="{8996CA4C-7C7C-45D5-AA06-B487CED205D1}" destId="{65EA84E2-7F2C-4E4B-95B3-A3060ACE1187}" srcOrd="4" destOrd="0" presId="urn:microsoft.com/office/officeart/2005/8/layout/chevron2"/>
    <dgm:cxn modelId="{2E89E693-C6E7-46D5-9235-863831895887}" type="presParOf" srcId="{65EA84E2-7F2C-4E4B-95B3-A3060ACE1187}" destId="{9914D07B-D23E-4708-A3D4-58B9CD9A9423}" srcOrd="0" destOrd="0" presId="urn:microsoft.com/office/officeart/2005/8/layout/chevron2"/>
    <dgm:cxn modelId="{E4C8C3B4-14FC-48E1-A6F8-322D139279E1}" type="presParOf" srcId="{65EA84E2-7F2C-4E4B-95B3-A3060ACE1187}" destId="{7A12AAEC-6670-47C2-8572-063A2239D5D0}"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058632D-BDEC-4939-AE40-167DD50BFBE5}" type="doc">
      <dgm:prSet loTypeId="urn:microsoft.com/office/officeart/2005/8/layout/chevron2" loCatId="list" qsTypeId="urn:microsoft.com/office/officeart/2005/8/quickstyle/simple1" qsCatId="simple" csTypeId="urn:microsoft.com/office/officeart/2005/8/colors/colorful5" csCatId="colorful" phldr="1"/>
      <dgm:spPr/>
      <dgm:t>
        <a:bodyPr/>
        <a:lstStyle/>
        <a:p>
          <a:endParaRPr lang="zh-TW" altLang="en-US"/>
        </a:p>
      </dgm:t>
    </dgm:pt>
    <dgm:pt modelId="{63F08AB0-6F98-43DD-8694-C27A48E46791}">
      <dgm:prSet phldrT="[文字]" custT="1"/>
      <dgm:spPr/>
      <dgm:t>
        <a:bodyPr/>
        <a:lstStyle/>
        <a:p>
          <a:r>
            <a:rPr lang="zh-TW" altLang="en-US" sz="2400" dirty="0" smtClean="0">
              <a:latin typeface="標楷體" pitchFamily="65" charset="-120"/>
              <a:ea typeface="標楷體" pitchFamily="65" charset="-120"/>
            </a:rPr>
            <a:t>一</a:t>
          </a:r>
          <a:endParaRPr lang="zh-TW" altLang="en-US" sz="2400" dirty="0">
            <a:latin typeface="標楷體" pitchFamily="65" charset="-120"/>
            <a:ea typeface="標楷體" pitchFamily="65" charset="-120"/>
          </a:endParaRPr>
        </a:p>
      </dgm:t>
    </dgm:pt>
    <dgm:pt modelId="{FBA29246-D4E0-490B-8E2D-29413A17E799}" type="parTrans" cxnId="{9EF26339-83AF-4382-B643-B6699792ECFC}">
      <dgm:prSet/>
      <dgm:spPr/>
      <dgm:t>
        <a:bodyPr/>
        <a:lstStyle/>
        <a:p>
          <a:endParaRPr lang="zh-TW" altLang="en-US"/>
        </a:p>
      </dgm:t>
    </dgm:pt>
    <dgm:pt modelId="{49F1F465-C785-4763-827F-47E13CE22D94}" type="sibTrans" cxnId="{9EF26339-83AF-4382-B643-B6699792ECFC}">
      <dgm:prSet/>
      <dgm:spPr/>
      <dgm:t>
        <a:bodyPr/>
        <a:lstStyle/>
        <a:p>
          <a:endParaRPr lang="zh-TW" altLang="en-US"/>
        </a:p>
      </dgm:t>
    </dgm:pt>
    <dgm:pt modelId="{EDE04124-812C-40E0-BC84-D4C8178D7D0E}">
      <dgm:prSet phldrT="[文字]" custT="1"/>
      <dgm:spPr/>
      <dgm:t>
        <a:bodyPr/>
        <a:lstStyle/>
        <a:p>
          <a:r>
            <a:rPr lang="zh-TW" altLang="en-US" sz="2400" dirty="0" smtClean="0">
              <a:latin typeface="標楷體" pitchFamily="65" charset="-120"/>
              <a:ea typeface="標楷體" pitchFamily="65" charset="-120"/>
            </a:rPr>
            <a:t>找到</a:t>
          </a:r>
          <a:r>
            <a:rPr lang="en-US" altLang="zh-TW" sz="2400" dirty="0" smtClean="0">
              <a:latin typeface="+mn-lt"/>
              <a:ea typeface="標楷體" pitchFamily="65" charset="-120"/>
            </a:rPr>
            <a:t>IF</a:t>
          </a:r>
          <a:r>
            <a:rPr lang="zh-TW" altLang="en-US" sz="2400" dirty="0" smtClean="0">
              <a:latin typeface="標楷體" pitchFamily="65" charset="-120"/>
              <a:ea typeface="標楷體" pitchFamily="65" charset="-120"/>
            </a:rPr>
            <a:t>指數</a:t>
          </a:r>
          <a:endParaRPr lang="zh-TW" altLang="en-US" sz="2400" dirty="0">
            <a:latin typeface="標楷體" pitchFamily="65" charset="-120"/>
            <a:ea typeface="標楷體" pitchFamily="65" charset="-120"/>
          </a:endParaRPr>
        </a:p>
      </dgm:t>
    </dgm:pt>
    <dgm:pt modelId="{D2D220F3-E16F-4B71-968E-F2B997B0699B}" type="parTrans" cxnId="{9706780E-2973-4F04-A0B3-1FEEF19F2A36}">
      <dgm:prSet/>
      <dgm:spPr/>
      <dgm:t>
        <a:bodyPr/>
        <a:lstStyle/>
        <a:p>
          <a:endParaRPr lang="zh-TW" altLang="en-US"/>
        </a:p>
      </dgm:t>
    </dgm:pt>
    <dgm:pt modelId="{BEF445BF-E0B7-400A-B5DC-996FD4CE9C37}" type="sibTrans" cxnId="{9706780E-2973-4F04-A0B3-1FEEF19F2A36}">
      <dgm:prSet/>
      <dgm:spPr/>
      <dgm:t>
        <a:bodyPr/>
        <a:lstStyle/>
        <a:p>
          <a:endParaRPr lang="zh-TW" altLang="en-US"/>
        </a:p>
      </dgm:t>
    </dgm:pt>
    <dgm:pt modelId="{541EFADF-6D06-47E2-8BED-3B2620CAD6C1}">
      <dgm:prSet phldrT="[文字]" custT="1"/>
      <dgm:spPr/>
      <dgm:t>
        <a:bodyPr/>
        <a:lstStyle/>
        <a:p>
          <a:r>
            <a:rPr lang="zh-TW" altLang="en-US" sz="2400" dirty="0" smtClean="0">
              <a:latin typeface="標楷體" pitchFamily="65" charset="-120"/>
              <a:ea typeface="標楷體" pitchFamily="65" charset="-120"/>
            </a:rPr>
            <a:t>點選</a:t>
          </a:r>
          <a:r>
            <a:rPr lang="en-US" altLang="en-US" sz="2400" dirty="0" smtClean="0">
              <a:latin typeface="+mn-lt"/>
              <a:ea typeface="標楷體" pitchFamily="65" charset="-120"/>
            </a:rPr>
            <a:t>Journal Ranking</a:t>
          </a:r>
          <a:endParaRPr lang="zh-TW" altLang="en-US" sz="2400" dirty="0">
            <a:latin typeface="+mn-lt"/>
            <a:ea typeface="標楷體" pitchFamily="65" charset="-120"/>
          </a:endParaRPr>
        </a:p>
      </dgm:t>
    </dgm:pt>
    <dgm:pt modelId="{0A825DD0-ECE9-4B0D-B170-78A365DCFDD2}" type="parTrans" cxnId="{142892E0-D12B-436F-8580-F0720814DFC7}">
      <dgm:prSet/>
      <dgm:spPr/>
      <dgm:t>
        <a:bodyPr/>
        <a:lstStyle/>
        <a:p>
          <a:endParaRPr lang="zh-TW" altLang="en-US"/>
        </a:p>
      </dgm:t>
    </dgm:pt>
    <dgm:pt modelId="{A291770A-76C7-48C1-B3CD-762A9B90DC2C}" type="sibTrans" cxnId="{142892E0-D12B-436F-8580-F0720814DFC7}">
      <dgm:prSet/>
      <dgm:spPr/>
      <dgm:t>
        <a:bodyPr/>
        <a:lstStyle/>
        <a:p>
          <a:endParaRPr lang="zh-TW" altLang="en-US"/>
        </a:p>
      </dgm:t>
    </dgm:pt>
    <dgm:pt modelId="{FB735634-CDD9-4FBA-B4F1-923585B10CCA}">
      <dgm:prSet phldrT="[文字]" custT="1"/>
      <dgm:spPr/>
      <dgm:t>
        <a:bodyPr/>
        <a:lstStyle/>
        <a:p>
          <a:r>
            <a:rPr lang="zh-TW" altLang="en-US" sz="2400" dirty="0" smtClean="0">
              <a:latin typeface="標楷體" pitchFamily="65" charset="-120"/>
              <a:ea typeface="標楷體" pitchFamily="65" charset="-120"/>
            </a:rPr>
            <a:t>確認期刊名稱</a:t>
          </a:r>
          <a:r>
            <a:rPr lang="en-US" altLang="zh-TW" sz="2400" dirty="0" smtClean="0">
              <a:latin typeface="標楷體" pitchFamily="65" charset="-120"/>
              <a:ea typeface="標楷體" pitchFamily="65" charset="-120"/>
            </a:rPr>
            <a:t>(</a:t>
          </a:r>
          <a:r>
            <a:rPr lang="zh-TW" altLang="en-US" sz="2400" dirty="0" smtClean="0">
              <a:latin typeface="標楷體" pitchFamily="65" charset="-120"/>
              <a:ea typeface="標楷體" pitchFamily="65" charset="-120"/>
            </a:rPr>
            <a:t>全、簡稱、</a:t>
          </a:r>
          <a:r>
            <a:rPr lang="en-US" altLang="zh-TW" sz="2400" dirty="0" smtClean="0">
              <a:latin typeface="+mn-lt"/>
              <a:ea typeface="標楷體" pitchFamily="65" charset="-120"/>
            </a:rPr>
            <a:t>ISSN</a:t>
          </a:r>
          <a:r>
            <a:rPr lang="en-US" altLang="zh-TW" sz="2400" dirty="0" smtClean="0">
              <a:latin typeface="標楷體" pitchFamily="65" charset="-120"/>
              <a:ea typeface="標楷體" pitchFamily="65" charset="-120"/>
            </a:rPr>
            <a:t>)</a:t>
          </a:r>
          <a:endParaRPr lang="zh-TW" altLang="en-US" sz="2400" dirty="0">
            <a:latin typeface="標楷體" pitchFamily="65" charset="-120"/>
            <a:ea typeface="標楷體" pitchFamily="65" charset="-120"/>
          </a:endParaRPr>
        </a:p>
      </dgm:t>
    </dgm:pt>
    <dgm:pt modelId="{E245DAC4-74C1-4884-BB42-3E78C35261D1}" type="sibTrans" cxnId="{4D720F9C-5A40-4481-9979-1E9269365F18}">
      <dgm:prSet/>
      <dgm:spPr/>
      <dgm:t>
        <a:bodyPr/>
        <a:lstStyle/>
        <a:p>
          <a:endParaRPr lang="zh-TW" altLang="en-US"/>
        </a:p>
      </dgm:t>
    </dgm:pt>
    <dgm:pt modelId="{78F1C450-AD31-4F72-A6E3-66CA688415A2}" type="parTrans" cxnId="{4D720F9C-5A40-4481-9979-1E9269365F18}">
      <dgm:prSet/>
      <dgm:spPr/>
      <dgm:t>
        <a:bodyPr/>
        <a:lstStyle/>
        <a:p>
          <a:endParaRPr lang="zh-TW" altLang="en-US"/>
        </a:p>
      </dgm:t>
    </dgm:pt>
    <dgm:pt modelId="{DEF21C1D-C0CD-4E07-8458-626149AFBA91}">
      <dgm:prSet phldrT="[文字]" custT="1"/>
      <dgm:spPr/>
      <dgm:t>
        <a:bodyPr/>
        <a:lstStyle/>
        <a:p>
          <a:r>
            <a:rPr lang="zh-TW" altLang="en-US" sz="2400" dirty="0" smtClean="0">
              <a:latin typeface="標楷體" pitchFamily="65" charset="-120"/>
              <a:ea typeface="標楷體" pitchFamily="65" charset="-120"/>
            </a:rPr>
            <a:t>三</a:t>
          </a:r>
          <a:endParaRPr lang="zh-TW" altLang="en-US" sz="2400" dirty="0">
            <a:latin typeface="標楷體" pitchFamily="65" charset="-120"/>
            <a:ea typeface="標楷體" pitchFamily="65" charset="-120"/>
          </a:endParaRPr>
        </a:p>
      </dgm:t>
    </dgm:pt>
    <dgm:pt modelId="{4A7FF556-C772-48C9-93DF-57B595F975C6}" type="sibTrans" cxnId="{0897DFE2-B9CE-47BC-BBDE-C9D71FDB13B8}">
      <dgm:prSet/>
      <dgm:spPr/>
      <dgm:t>
        <a:bodyPr/>
        <a:lstStyle/>
        <a:p>
          <a:endParaRPr lang="zh-TW" altLang="en-US"/>
        </a:p>
      </dgm:t>
    </dgm:pt>
    <dgm:pt modelId="{08071494-D7F1-4C52-8B29-CDD36664BEE1}" type="parTrans" cxnId="{0897DFE2-B9CE-47BC-BBDE-C9D71FDB13B8}">
      <dgm:prSet/>
      <dgm:spPr/>
      <dgm:t>
        <a:bodyPr/>
        <a:lstStyle/>
        <a:p>
          <a:endParaRPr lang="zh-TW" altLang="en-US"/>
        </a:p>
      </dgm:t>
    </dgm:pt>
    <dgm:pt modelId="{09019BD9-8E88-428C-BA1F-831DAF3A5589}">
      <dgm:prSet phldrT="[文字]" custT="1"/>
      <dgm:spPr/>
      <dgm:t>
        <a:bodyPr/>
        <a:lstStyle/>
        <a:p>
          <a:r>
            <a:rPr lang="zh-TW" altLang="en-US" sz="2400" dirty="0" smtClean="0">
              <a:latin typeface="標楷體" pitchFamily="65" charset="-120"/>
              <a:ea typeface="標楷體" pitchFamily="65" charset="-120"/>
            </a:rPr>
            <a:t>二</a:t>
          </a:r>
          <a:endParaRPr lang="zh-TW" altLang="en-US" sz="2400" dirty="0">
            <a:latin typeface="標楷體" pitchFamily="65" charset="-120"/>
            <a:ea typeface="標楷體" pitchFamily="65" charset="-120"/>
          </a:endParaRPr>
        </a:p>
      </dgm:t>
    </dgm:pt>
    <dgm:pt modelId="{F567B8AE-DF44-4545-B9E5-F374BE9F9DD0}" type="sibTrans" cxnId="{50E9F0DA-3114-4C09-A8CB-25260CB5A2C7}">
      <dgm:prSet/>
      <dgm:spPr/>
      <dgm:t>
        <a:bodyPr/>
        <a:lstStyle/>
        <a:p>
          <a:endParaRPr lang="zh-TW" altLang="en-US"/>
        </a:p>
      </dgm:t>
    </dgm:pt>
    <dgm:pt modelId="{F71DE496-F16E-48DB-B298-AE93D565C3AC}" type="parTrans" cxnId="{50E9F0DA-3114-4C09-A8CB-25260CB5A2C7}">
      <dgm:prSet/>
      <dgm:spPr/>
      <dgm:t>
        <a:bodyPr/>
        <a:lstStyle/>
        <a:p>
          <a:endParaRPr lang="zh-TW" altLang="en-US"/>
        </a:p>
      </dgm:t>
    </dgm:pt>
    <dgm:pt modelId="{8996CA4C-7C7C-45D5-AA06-B487CED205D1}" type="pres">
      <dgm:prSet presAssocID="{0058632D-BDEC-4939-AE40-167DD50BFBE5}" presName="linearFlow" presStyleCnt="0">
        <dgm:presLayoutVars>
          <dgm:dir/>
          <dgm:animLvl val="lvl"/>
          <dgm:resizeHandles val="exact"/>
        </dgm:presLayoutVars>
      </dgm:prSet>
      <dgm:spPr/>
      <dgm:t>
        <a:bodyPr/>
        <a:lstStyle/>
        <a:p>
          <a:endParaRPr lang="zh-TW" altLang="en-US"/>
        </a:p>
      </dgm:t>
    </dgm:pt>
    <dgm:pt modelId="{228B494C-D61A-4777-B745-F6E0F5019D1D}" type="pres">
      <dgm:prSet presAssocID="{63F08AB0-6F98-43DD-8694-C27A48E46791}" presName="composite" presStyleCnt="0"/>
      <dgm:spPr/>
      <dgm:t>
        <a:bodyPr/>
        <a:lstStyle/>
        <a:p>
          <a:endParaRPr lang="zh-TW" altLang="en-US"/>
        </a:p>
      </dgm:t>
    </dgm:pt>
    <dgm:pt modelId="{549700B6-06A7-47F7-A025-6FC7AF44E43F}" type="pres">
      <dgm:prSet presAssocID="{63F08AB0-6F98-43DD-8694-C27A48E46791}" presName="parentText" presStyleLbl="alignNode1" presStyleIdx="0" presStyleCnt="3">
        <dgm:presLayoutVars>
          <dgm:chMax val="1"/>
          <dgm:bulletEnabled val="1"/>
        </dgm:presLayoutVars>
      </dgm:prSet>
      <dgm:spPr/>
      <dgm:t>
        <a:bodyPr/>
        <a:lstStyle/>
        <a:p>
          <a:endParaRPr lang="zh-TW" altLang="en-US"/>
        </a:p>
      </dgm:t>
    </dgm:pt>
    <dgm:pt modelId="{F4FA5434-1235-4DDB-B00E-9E1586ED47D6}" type="pres">
      <dgm:prSet presAssocID="{63F08AB0-6F98-43DD-8694-C27A48E46791}" presName="descendantText" presStyleLbl="alignAcc1" presStyleIdx="0" presStyleCnt="3">
        <dgm:presLayoutVars>
          <dgm:bulletEnabled val="1"/>
        </dgm:presLayoutVars>
      </dgm:prSet>
      <dgm:spPr/>
      <dgm:t>
        <a:bodyPr/>
        <a:lstStyle/>
        <a:p>
          <a:endParaRPr lang="zh-TW" altLang="en-US"/>
        </a:p>
      </dgm:t>
    </dgm:pt>
    <dgm:pt modelId="{79FD4F88-B913-454E-9324-D1C2F89473E0}" type="pres">
      <dgm:prSet presAssocID="{49F1F465-C785-4763-827F-47E13CE22D94}" presName="sp" presStyleCnt="0"/>
      <dgm:spPr/>
      <dgm:t>
        <a:bodyPr/>
        <a:lstStyle/>
        <a:p>
          <a:endParaRPr lang="zh-TW" altLang="en-US"/>
        </a:p>
      </dgm:t>
    </dgm:pt>
    <dgm:pt modelId="{33A260D2-8DE6-4AAD-A70C-FEE9CCA58A5C}" type="pres">
      <dgm:prSet presAssocID="{09019BD9-8E88-428C-BA1F-831DAF3A5589}" presName="composite" presStyleCnt="0"/>
      <dgm:spPr/>
      <dgm:t>
        <a:bodyPr/>
        <a:lstStyle/>
        <a:p>
          <a:endParaRPr lang="zh-TW" altLang="en-US"/>
        </a:p>
      </dgm:t>
    </dgm:pt>
    <dgm:pt modelId="{41467E7C-045F-4F2E-A473-265C204C05A1}" type="pres">
      <dgm:prSet presAssocID="{09019BD9-8E88-428C-BA1F-831DAF3A5589}" presName="parentText" presStyleLbl="alignNode1" presStyleIdx="1" presStyleCnt="3">
        <dgm:presLayoutVars>
          <dgm:chMax val="1"/>
          <dgm:bulletEnabled val="1"/>
        </dgm:presLayoutVars>
      </dgm:prSet>
      <dgm:spPr/>
      <dgm:t>
        <a:bodyPr/>
        <a:lstStyle/>
        <a:p>
          <a:endParaRPr lang="zh-TW" altLang="en-US"/>
        </a:p>
      </dgm:t>
    </dgm:pt>
    <dgm:pt modelId="{CC226331-C0DC-4720-B328-D5A70C7DD37D}" type="pres">
      <dgm:prSet presAssocID="{09019BD9-8E88-428C-BA1F-831DAF3A5589}" presName="descendantText" presStyleLbl="alignAcc1" presStyleIdx="1" presStyleCnt="3">
        <dgm:presLayoutVars>
          <dgm:bulletEnabled val="1"/>
        </dgm:presLayoutVars>
      </dgm:prSet>
      <dgm:spPr/>
      <dgm:t>
        <a:bodyPr/>
        <a:lstStyle/>
        <a:p>
          <a:endParaRPr lang="zh-TW" altLang="en-US"/>
        </a:p>
      </dgm:t>
    </dgm:pt>
    <dgm:pt modelId="{D6919F64-C0F0-4028-BCAF-B1183D9730DA}" type="pres">
      <dgm:prSet presAssocID="{F567B8AE-DF44-4545-B9E5-F374BE9F9DD0}" presName="sp" presStyleCnt="0"/>
      <dgm:spPr/>
      <dgm:t>
        <a:bodyPr/>
        <a:lstStyle/>
        <a:p>
          <a:endParaRPr lang="zh-TW" altLang="en-US"/>
        </a:p>
      </dgm:t>
    </dgm:pt>
    <dgm:pt modelId="{65EA84E2-7F2C-4E4B-95B3-A3060ACE1187}" type="pres">
      <dgm:prSet presAssocID="{DEF21C1D-C0CD-4E07-8458-626149AFBA91}" presName="composite" presStyleCnt="0"/>
      <dgm:spPr/>
      <dgm:t>
        <a:bodyPr/>
        <a:lstStyle/>
        <a:p>
          <a:endParaRPr lang="zh-TW" altLang="en-US"/>
        </a:p>
      </dgm:t>
    </dgm:pt>
    <dgm:pt modelId="{9914D07B-D23E-4708-A3D4-58B9CD9A9423}" type="pres">
      <dgm:prSet presAssocID="{DEF21C1D-C0CD-4E07-8458-626149AFBA91}" presName="parentText" presStyleLbl="alignNode1" presStyleIdx="2" presStyleCnt="3">
        <dgm:presLayoutVars>
          <dgm:chMax val="1"/>
          <dgm:bulletEnabled val="1"/>
        </dgm:presLayoutVars>
      </dgm:prSet>
      <dgm:spPr/>
      <dgm:t>
        <a:bodyPr/>
        <a:lstStyle/>
        <a:p>
          <a:endParaRPr lang="zh-TW" altLang="en-US"/>
        </a:p>
      </dgm:t>
    </dgm:pt>
    <dgm:pt modelId="{7A12AAEC-6670-47C2-8572-063A2239D5D0}" type="pres">
      <dgm:prSet presAssocID="{DEF21C1D-C0CD-4E07-8458-626149AFBA91}" presName="descendantText" presStyleLbl="alignAcc1" presStyleIdx="2" presStyleCnt="3">
        <dgm:presLayoutVars>
          <dgm:bulletEnabled val="1"/>
        </dgm:presLayoutVars>
      </dgm:prSet>
      <dgm:spPr/>
      <dgm:t>
        <a:bodyPr/>
        <a:lstStyle/>
        <a:p>
          <a:endParaRPr lang="zh-TW" altLang="en-US"/>
        </a:p>
      </dgm:t>
    </dgm:pt>
  </dgm:ptLst>
  <dgm:cxnLst>
    <dgm:cxn modelId="{65386288-3065-475A-A17A-EA45B0A07E56}" type="presOf" srcId="{EDE04124-812C-40E0-BC84-D4C8178D7D0E}" destId="{CC226331-C0DC-4720-B328-D5A70C7DD37D}" srcOrd="0" destOrd="0" presId="urn:microsoft.com/office/officeart/2005/8/layout/chevron2"/>
    <dgm:cxn modelId="{2D11D851-7BC9-4A76-B7D0-CBBDD57F2E46}" type="presOf" srcId="{0058632D-BDEC-4939-AE40-167DD50BFBE5}" destId="{8996CA4C-7C7C-45D5-AA06-B487CED205D1}" srcOrd="0" destOrd="0" presId="urn:microsoft.com/office/officeart/2005/8/layout/chevron2"/>
    <dgm:cxn modelId="{F9A5D9DD-714E-4F27-943F-155F02886AC6}" type="presOf" srcId="{09019BD9-8E88-428C-BA1F-831DAF3A5589}" destId="{41467E7C-045F-4F2E-A473-265C204C05A1}" srcOrd="0" destOrd="0" presId="urn:microsoft.com/office/officeart/2005/8/layout/chevron2"/>
    <dgm:cxn modelId="{9706780E-2973-4F04-A0B3-1FEEF19F2A36}" srcId="{09019BD9-8E88-428C-BA1F-831DAF3A5589}" destId="{EDE04124-812C-40E0-BC84-D4C8178D7D0E}" srcOrd="0" destOrd="0" parTransId="{D2D220F3-E16F-4B71-968E-F2B997B0699B}" sibTransId="{BEF445BF-E0B7-400A-B5DC-996FD4CE9C37}"/>
    <dgm:cxn modelId="{4D720F9C-5A40-4481-9979-1E9269365F18}" srcId="{63F08AB0-6F98-43DD-8694-C27A48E46791}" destId="{FB735634-CDD9-4FBA-B4F1-923585B10CCA}" srcOrd="0" destOrd="0" parTransId="{78F1C450-AD31-4F72-A6E3-66CA688415A2}" sibTransId="{E245DAC4-74C1-4884-BB42-3E78C35261D1}"/>
    <dgm:cxn modelId="{0448D409-0532-4602-B94F-0A2788D5B22C}" type="presOf" srcId="{63F08AB0-6F98-43DD-8694-C27A48E46791}" destId="{549700B6-06A7-47F7-A025-6FC7AF44E43F}" srcOrd="0" destOrd="0" presId="urn:microsoft.com/office/officeart/2005/8/layout/chevron2"/>
    <dgm:cxn modelId="{4EF81098-F0EE-4910-BA96-613D1601315A}" type="presOf" srcId="{DEF21C1D-C0CD-4E07-8458-626149AFBA91}" destId="{9914D07B-D23E-4708-A3D4-58B9CD9A9423}" srcOrd="0" destOrd="0" presId="urn:microsoft.com/office/officeart/2005/8/layout/chevron2"/>
    <dgm:cxn modelId="{142892E0-D12B-436F-8580-F0720814DFC7}" srcId="{DEF21C1D-C0CD-4E07-8458-626149AFBA91}" destId="{541EFADF-6D06-47E2-8BED-3B2620CAD6C1}" srcOrd="0" destOrd="0" parTransId="{0A825DD0-ECE9-4B0D-B170-78A365DCFDD2}" sibTransId="{A291770A-76C7-48C1-B3CD-762A9B90DC2C}"/>
    <dgm:cxn modelId="{0897DFE2-B9CE-47BC-BBDE-C9D71FDB13B8}" srcId="{0058632D-BDEC-4939-AE40-167DD50BFBE5}" destId="{DEF21C1D-C0CD-4E07-8458-626149AFBA91}" srcOrd="2" destOrd="0" parTransId="{08071494-D7F1-4C52-8B29-CDD36664BEE1}" sibTransId="{4A7FF556-C772-48C9-93DF-57B595F975C6}"/>
    <dgm:cxn modelId="{50E9F0DA-3114-4C09-A8CB-25260CB5A2C7}" srcId="{0058632D-BDEC-4939-AE40-167DD50BFBE5}" destId="{09019BD9-8E88-428C-BA1F-831DAF3A5589}" srcOrd="1" destOrd="0" parTransId="{F71DE496-F16E-48DB-B298-AE93D565C3AC}" sibTransId="{F567B8AE-DF44-4545-B9E5-F374BE9F9DD0}"/>
    <dgm:cxn modelId="{9EF26339-83AF-4382-B643-B6699792ECFC}" srcId="{0058632D-BDEC-4939-AE40-167DD50BFBE5}" destId="{63F08AB0-6F98-43DD-8694-C27A48E46791}" srcOrd="0" destOrd="0" parTransId="{FBA29246-D4E0-490B-8E2D-29413A17E799}" sibTransId="{49F1F465-C785-4763-827F-47E13CE22D94}"/>
    <dgm:cxn modelId="{24B9FE8A-7852-4B01-B5EE-3DE09D567DBD}" type="presOf" srcId="{FB735634-CDD9-4FBA-B4F1-923585B10CCA}" destId="{F4FA5434-1235-4DDB-B00E-9E1586ED47D6}" srcOrd="0" destOrd="0" presId="urn:microsoft.com/office/officeart/2005/8/layout/chevron2"/>
    <dgm:cxn modelId="{2FC226BF-090E-4BE0-A1DB-8E61C789F0C0}" type="presOf" srcId="{541EFADF-6D06-47E2-8BED-3B2620CAD6C1}" destId="{7A12AAEC-6670-47C2-8572-063A2239D5D0}" srcOrd="0" destOrd="0" presId="urn:microsoft.com/office/officeart/2005/8/layout/chevron2"/>
    <dgm:cxn modelId="{5A7DB0B7-CC37-4083-9D3E-A09ED3703160}" type="presParOf" srcId="{8996CA4C-7C7C-45D5-AA06-B487CED205D1}" destId="{228B494C-D61A-4777-B745-F6E0F5019D1D}" srcOrd="0" destOrd="0" presId="urn:microsoft.com/office/officeart/2005/8/layout/chevron2"/>
    <dgm:cxn modelId="{C0694279-0F4B-4B24-951F-B0135A6ED1C9}" type="presParOf" srcId="{228B494C-D61A-4777-B745-F6E0F5019D1D}" destId="{549700B6-06A7-47F7-A025-6FC7AF44E43F}" srcOrd="0" destOrd="0" presId="urn:microsoft.com/office/officeart/2005/8/layout/chevron2"/>
    <dgm:cxn modelId="{219A9725-8F26-4894-8CFA-60DFDDFE047B}" type="presParOf" srcId="{228B494C-D61A-4777-B745-F6E0F5019D1D}" destId="{F4FA5434-1235-4DDB-B00E-9E1586ED47D6}" srcOrd="1" destOrd="0" presId="urn:microsoft.com/office/officeart/2005/8/layout/chevron2"/>
    <dgm:cxn modelId="{82A0407B-1797-4784-A952-54556D5DD168}" type="presParOf" srcId="{8996CA4C-7C7C-45D5-AA06-B487CED205D1}" destId="{79FD4F88-B913-454E-9324-D1C2F89473E0}" srcOrd="1" destOrd="0" presId="urn:microsoft.com/office/officeart/2005/8/layout/chevron2"/>
    <dgm:cxn modelId="{76BEAE57-EC1F-4AF1-B99C-28ACAE02EF96}" type="presParOf" srcId="{8996CA4C-7C7C-45D5-AA06-B487CED205D1}" destId="{33A260D2-8DE6-4AAD-A70C-FEE9CCA58A5C}" srcOrd="2" destOrd="0" presId="urn:microsoft.com/office/officeart/2005/8/layout/chevron2"/>
    <dgm:cxn modelId="{6003AF48-3FCE-49AC-A88A-1DE5030B6858}" type="presParOf" srcId="{33A260D2-8DE6-4AAD-A70C-FEE9CCA58A5C}" destId="{41467E7C-045F-4F2E-A473-265C204C05A1}" srcOrd="0" destOrd="0" presId="urn:microsoft.com/office/officeart/2005/8/layout/chevron2"/>
    <dgm:cxn modelId="{1D4B44CC-964B-4478-AF43-68BCC7D87F7F}" type="presParOf" srcId="{33A260D2-8DE6-4AAD-A70C-FEE9CCA58A5C}" destId="{CC226331-C0DC-4720-B328-D5A70C7DD37D}" srcOrd="1" destOrd="0" presId="urn:microsoft.com/office/officeart/2005/8/layout/chevron2"/>
    <dgm:cxn modelId="{261B0336-9B53-48F4-8520-2FB87DF9489B}" type="presParOf" srcId="{8996CA4C-7C7C-45D5-AA06-B487CED205D1}" destId="{D6919F64-C0F0-4028-BCAF-B1183D9730DA}" srcOrd="3" destOrd="0" presId="urn:microsoft.com/office/officeart/2005/8/layout/chevron2"/>
    <dgm:cxn modelId="{D9F80B06-87F7-46A3-9482-3B0F2DF3FD76}" type="presParOf" srcId="{8996CA4C-7C7C-45D5-AA06-B487CED205D1}" destId="{65EA84E2-7F2C-4E4B-95B3-A3060ACE1187}" srcOrd="4" destOrd="0" presId="urn:microsoft.com/office/officeart/2005/8/layout/chevron2"/>
    <dgm:cxn modelId="{50F30F83-2E89-4142-9C4C-C18A1D601860}" type="presParOf" srcId="{65EA84E2-7F2C-4E4B-95B3-A3060ACE1187}" destId="{9914D07B-D23E-4708-A3D4-58B9CD9A9423}" srcOrd="0" destOrd="0" presId="urn:microsoft.com/office/officeart/2005/8/layout/chevron2"/>
    <dgm:cxn modelId="{1F7F2BB3-75A6-4A5E-B2D6-2602E030DE95}" type="presParOf" srcId="{65EA84E2-7F2C-4E4B-95B3-A3060ACE1187}" destId="{7A12AAEC-6670-47C2-8572-063A2239D5D0}"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058632D-BDEC-4939-AE40-167DD50BFBE5}" type="doc">
      <dgm:prSet loTypeId="urn:microsoft.com/office/officeart/2005/8/layout/chevron2" loCatId="list" qsTypeId="urn:microsoft.com/office/officeart/2005/8/quickstyle/simple1" qsCatId="simple" csTypeId="urn:microsoft.com/office/officeart/2005/8/colors/colorful5" csCatId="colorful" phldr="1"/>
      <dgm:spPr/>
      <dgm:t>
        <a:bodyPr/>
        <a:lstStyle/>
        <a:p>
          <a:endParaRPr lang="zh-TW" altLang="en-US"/>
        </a:p>
      </dgm:t>
    </dgm:pt>
    <dgm:pt modelId="{63F08AB0-6F98-43DD-8694-C27A48E46791}">
      <dgm:prSet phldrT="[文字]" custT="1"/>
      <dgm:spPr/>
      <dgm:t>
        <a:bodyPr/>
        <a:lstStyle/>
        <a:p>
          <a:r>
            <a:rPr lang="zh-TW" altLang="en-US" sz="2400" b="0" i="0" dirty="0" smtClean="0">
              <a:latin typeface="標楷體" pitchFamily="65" charset="-120"/>
              <a:ea typeface="標楷體" pitchFamily="65" charset="-120"/>
            </a:rPr>
            <a:t>一</a:t>
          </a:r>
          <a:endParaRPr lang="zh-TW" altLang="en-US" sz="2400" b="0" i="0" dirty="0">
            <a:latin typeface="標楷體" pitchFamily="65" charset="-120"/>
            <a:ea typeface="標楷體" pitchFamily="65" charset="-120"/>
          </a:endParaRPr>
        </a:p>
      </dgm:t>
    </dgm:pt>
    <dgm:pt modelId="{FBA29246-D4E0-490B-8E2D-29413A17E799}" type="parTrans" cxnId="{9EF26339-83AF-4382-B643-B6699792ECFC}">
      <dgm:prSet/>
      <dgm:spPr/>
      <dgm:t>
        <a:bodyPr/>
        <a:lstStyle/>
        <a:p>
          <a:endParaRPr lang="zh-TW" altLang="en-US"/>
        </a:p>
      </dgm:t>
    </dgm:pt>
    <dgm:pt modelId="{49F1F465-C785-4763-827F-47E13CE22D94}" type="sibTrans" cxnId="{9EF26339-83AF-4382-B643-B6699792ECFC}">
      <dgm:prSet/>
      <dgm:spPr/>
      <dgm:t>
        <a:bodyPr/>
        <a:lstStyle/>
        <a:p>
          <a:endParaRPr lang="zh-TW" altLang="en-US"/>
        </a:p>
      </dgm:t>
    </dgm:pt>
    <dgm:pt modelId="{EDE04124-812C-40E0-BC84-D4C8178D7D0E}">
      <dgm:prSet phldrT="[文字]" custT="1"/>
      <dgm:spPr/>
      <dgm:t>
        <a:bodyPr/>
        <a:lstStyle/>
        <a:p>
          <a:r>
            <a:rPr lang="zh-TW" altLang="en-US" sz="2400" b="0" i="0" dirty="0" smtClean="0">
              <a:latin typeface="標楷體" pitchFamily="65" charset="-120"/>
              <a:ea typeface="標楷體" pitchFamily="65" charset="-120"/>
            </a:rPr>
            <a:t>比較</a:t>
          </a:r>
          <a:r>
            <a:rPr lang="en-US" sz="2400" b="0" i="0" dirty="0" smtClean="0">
              <a:latin typeface="+mn-lt"/>
              <a:ea typeface="標楷體" pitchFamily="65" charset="-120"/>
            </a:rPr>
            <a:t>Journal Self Cites</a:t>
          </a:r>
          <a:r>
            <a:rPr lang="zh-TW" altLang="en-US" sz="2400" b="0" i="0" dirty="0" smtClean="0">
              <a:latin typeface="標楷體" pitchFamily="65" charset="-120"/>
              <a:ea typeface="標楷體" pitchFamily="65" charset="-120"/>
            </a:rPr>
            <a:t>百分比</a:t>
          </a:r>
          <a:endParaRPr lang="zh-TW" altLang="en-US" sz="2400" b="0" i="0" dirty="0">
            <a:latin typeface="標楷體" pitchFamily="65" charset="-120"/>
            <a:ea typeface="標楷體" pitchFamily="65" charset="-120"/>
          </a:endParaRPr>
        </a:p>
      </dgm:t>
    </dgm:pt>
    <dgm:pt modelId="{D2D220F3-E16F-4B71-968E-F2B997B0699B}" type="parTrans" cxnId="{9706780E-2973-4F04-A0B3-1FEEF19F2A36}">
      <dgm:prSet/>
      <dgm:spPr/>
      <dgm:t>
        <a:bodyPr/>
        <a:lstStyle/>
        <a:p>
          <a:endParaRPr lang="zh-TW" altLang="en-US"/>
        </a:p>
      </dgm:t>
    </dgm:pt>
    <dgm:pt modelId="{BEF445BF-E0B7-400A-B5DC-996FD4CE9C37}" type="sibTrans" cxnId="{9706780E-2973-4F04-A0B3-1FEEF19F2A36}">
      <dgm:prSet/>
      <dgm:spPr/>
      <dgm:t>
        <a:bodyPr/>
        <a:lstStyle/>
        <a:p>
          <a:endParaRPr lang="zh-TW" altLang="en-US"/>
        </a:p>
      </dgm:t>
    </dgm:pt>
    <dgm:pt modelId="{FB735634-CDD9-4FBA-B4F1-923585B10CCA}">
      <dgm:prSet phldrT="[文字]" custT="1"/>
      <dgm:spPr/>
      <dgm:t>
        <a:bodyPr/>
        <a:lstStyle/>
        <a:p>
          <a:r>
            <a:rPr lang="zh-TW" altLang="en-US" sz="2400" b="0" i="0" dirty="0" smtClean="0">
              <a:latin typeface="標楷體" pitchFamily="65" charset="-120"/>
              <a:ea typeface="標楷體" pitchFamily="65" charset="-120"/>
            </a:rPr>
            <a:t>利用</a:t>
          </a:r>
          <a:r>
            <a:rPr lang="en-US" sz="2400" b="0" i="0" dirty="0" smtClean="0">
              <a:latin typeface="+mn-lt"/>
              <a:ea typeface="標楷體" pitchFamily="65" charset="-120"/>
            </a:rPr>
            <a:t>Article Influence</a:t>
          </a:r>
          <a:r>
            <a:rPr lang="zh-TW" altLang="en-US" sz="2400" b="0" i="0" dirty="0" smtClean="0">
              <a:latin typeface="+mn-lt"/>
              <a:ea typeface="標楷體" pitchFamily="65" charset="-120"/>
            </a:rPr>
            <a:t> </a:t>
          </a:r>
          <a:r>
            <a:rPr lang="en-US" sz="2400" b="0" i="0" dirty="0" smtClean="0">
              <a:latin typeface="+mn-lt"/>
              <a:ea typeface="標楷體" pitchFamily="65" charset="-120"/>
            </a:rPr>
            <a:t>Score</a:t>
          </a:r>
          <a:r>
            <a:rPr lang="zh-TW" altLang="en-US" sz="2400" b="0" i="0" dirty="0" smtClean="0">
              <a:latin typeface="標楷體" pitchFamily="65" charset="-120"/>
              <a:ea typeface="標楷體" pitchFamily="65" charset="-120"/>
            </a:rPr>
            <a:t>排序</a:t>
          </a:r>
          <a:r>
            <a:rPr lang="en-US" sz="2400" b="0" i="0" dirty="0" smtClean="0">
              <a:latin typeface="標楷體" pitchFamily="65" charset="-120"/>
              <a:ea typeface="標楷體" pitchFamily="65" charset="-120"/>
            </a:rPr>
            <a:t> </a:t>
          </a:r>
          <a:endParaRPr lang="zh-TW" altLang="en-US" sz="2400" b="0" i="0" dirty="0">
            <a:latin typeface="標楷體" pitchFamily="65" charset="-120"/>
            <a:ea typeface="標楷體" pitchFamily="65" charset="-120"/>
          </a:endParaRPr>
        </a:p>
      </dgm:t>
    </dgm:pt>
    <dgm:pt modelId="{E245DAC4-74C1-4884-BB42-3E78C35261D1}" type="sibTrans" cxnId="{4D720F9C-5A40-4481-9979-1E9269365F18}">
      <dgm:prSet/>
      <dgm:spPr/>
      <dgm:t>
        <a:bodyPr/>
        <a:lstStyle/>
        <a:p>
          <a:endParaRPr lang="zh-TW" altLang="en-US"/>
        </a:p>
      </dgm:t>
    </dgm:pt>
    <dgm:pt modelId="{78F1C450-AD31-4F72-A6E3-66CA688415A2}" type="parTrans" cxnId="{4D720F9C-5A40-4481-9979-1E9269365F18}">
      <dgm:prSet/>
      <dgm:spPr/>
      <dgm:t>
        <a:bodyPr/>
        <a:lstStyle/>
        <a:p>
          <a:endParaRPr lang="zh-TW" altLang="en-US"/>
        </a:p>
      </dgm:t>
    </dgm:pt>
    <dgm:pt modelId="{DEF21C1D-C0CD-4E07-8458-626149AFBA91}">
      <dgm:prSet phldrT="[文字]" custT="1"/>
      <dgm:spPr/>
      <dgm:t>
        <a:bodyPr/>
        <a:lstStyle/>
        <a:p>
          <a:r>
            <a:rPr lang="zh-TW" altLang="en-US" sz="2400" b="0" i="0" dirty="0" smtClean="0">
              <a:latin typeface="標楷體" pitchFamily="65" charset="-120"/>
              <a:ea typeface="標楷體" pitchFamily="65" charset="-120"/>
            </a:rPr>
            <a:t>三</a:t>
          </a:r>
          <a:endParaRPr lang="zh-TW" altLang="en-US" sz="2400" b="0" i="0" dirty="0">
            <a:latin typeface="標楷體" pitchFamily="65" charset="-120"/>
            <a:ea typeface="標楷體" pitchFamily="65" charset="-120"/>
          </a:endParaRPr>
        </a:p>
      </dgm:t>
    </dgm:pt>
    <dgm:pt modelId="{4A7FF556-C772-48C9-93DF-57B595F975C6}" type="sibTrans" cxnId="{0897DFE2-B9CE-47BC-BBDE-C9D71FDB13B8}">
      <dgm:prSet/>
      <dgm:spPr/>
      <dgm:t>
        <a:bodyPr/>
        <a:lstStyle/>
        <a:p>
          <a:endParaRPr lang="zh-TW" altLang="en-US"/>
        </a:p>
      </dgm:t>
    </dgm:pt>
    <dgm:pt modelId="{08071494-D7F1-4C52-8B29-CDD36664BEE1}" type="parTrans" cxnId="{0897DFE2-B9CE-47BC-BBDE-C9D71FDB13B8}">
      <dgm:prSet/>
      <dgm:spPr/>
      <dgm:t>
        <a:bodyPr/>
        <a:lstStyle/>
        <a:p>
          <a:endParaRPr lang="zh-TW" altLang="en-US"/>
        </a:p>
      </dgm:t>
    </dgm:pt>
    <dgm:pt modelId="{09019BD9-8E88-428C-BA1F-831DAF3A5589}">
      <dgm:prSet phldrT="[文字]" custT="1"/>
      <dgm:spPr/>
      <dgm:t>
        <a:bodyPr/>
        <a:lstStyle/>
        <a:p>
          <a:r>
            <a:rPr lang="zh-TW" altLang="en-US" sz="2400" b="0" i="0" dirty="0" smtClean="0">
              <a:latin typeface="標楷體" pitchFamily="65" charset="-120"/>
              <a:ea typeface="標楷體" pitchFamily="65" charset="-120"/>
            </a:rPr>
            <a:t>二</a:t>
          </a:r>
          <a:endParaRPr lang="zh-TW" altLang="en-US" sz="2400" b="0" i="0" dirty="0">
            <a:latin typeface="標楷體" pitchFamily="65" charset="-120"/>
            <a:ea typeface="標楷體" pitchFamily="65" charset="-120"/>
          </a:endParaRPr>
        </a:p>
      </dgm:t>
    </dgm:pt>
    <dgm:pt modelId="{F567B8AE-DF44-4545-B9E5-F374BE9F9DD0}" type="sibTrans" cxnId="{50E9F0DA-3114-4C09-A8CB-25260CB5A2C7}">
      <dgm:prSet/>
      <dgm:spPr/>
      <dgm:t>
        <a:bodyPr/>
        <a:lstStyle/>
        <a:p>
          <a:endParaRPr lang="zh-TW" altLang="en-US"/>
        </a:p>
      </dgm:t>
    </dgm:pt>
    <dgm:pt modelId="{F71DE496-F16E-48DB-B298-AE93D565C3AC}" type="parTrans" cxnId="{50E9F0DA-3114-4C09-A8CB-25260CB5A2C7}">
      <dgm:prSet/>
      <dgm:spPr/>
      <dgm:t>
        <a:bodyPr/>
        <a:lstStyle/>
        <a:p>
          <a:endParaRPr lang="zh-TW" altLang="en-US"/>
        </a:p>
      </dgm:t>
    </dgm:pt>
    <dgm:pt modelId="{2FD1AF71-D5ED-426E-B629-6D3C4BBD4969}">
      <dgm:prSet phldrT="[文字]" custT="1"/>
      <dgm:spPr/>
      <dgm:t>
        <a:bodyPr/>
        <a:lstStyle/>
        <a:p>
          <a:r>
            <a:rPr lang="zh-TW" altLang="en-US" sz="2400" b="0" i="0" dirty="0" smtClean="0">
              <a:latin typeface="標楷體" pitchFamily="65" charset="-120"/>
              <a:ea typeface="標楷體" pitchFamily="65" charset="-120"/>
            </a:rPr>
            <a:t>四</a:t>
          </a:r>
          <a:endParaRPr lang="zh-TW" altLang="en-US" sz="2400" b="0" i="0" dirty="0">
            <a:latin typeface="標楷體" pitchFamily="65" charset="-120"/>
            <a:ea typeface="標楷體" pitchFamily="65" charset="-120"/>
          </a:endParaRPr>
        </a:p>
      </dgm:t>
    </dgm:pt>
    <dgm:pt modelId="{44803C33-728D-49BE-9AF3-586C48D85520}" type="parTrans" cxnId="{92DEA700-800F-42D7-A5E3-FC470C5BF779}">
      <dgm:prSet/>
      <dgm:spPr/>
      <dgm:t>
        <a:bodyPr/>
        <a:lstStyle/>
        <a:p>
          <a:endParaRPr lang="zh-TW" altLang="en-US"/>
        </a:p>
      </dgm:t>
    </dgm:pt>
    <dgm:pt modelId="{FD406D1D-4599-44D4-A883-91B2719BB433}" type="sibTrans" cxnId="{92DEA700-800F-42D7-A5E3-FC470C5BF779}">
      <dgm:prSet/>
      <dgm:spPr/>
      <dgm:t>
        <a:bodyPr/>
        <a:lstStyle/>
        <a:p>
          <a:endParaRPr lang="zh-TW" altLang="en-US"/>
        </a:p>
      </dgm:t>
    </dgm:pt>
    <dgm:pt modelId="{59BBE2D2-226B-4430-8589-6EC74653B099}">
      <dgm:prSet phldrT="[文字]" custT="1"/>
      <dgm:spPr/>
      <dgm:t>
        <a:bodyPr/>
        <a:lstStyle/>
        <a:p>
          <a:r>
            <a:rPr lang="zh-TW" altLang="en-US" sz="2400" b="0" i="0" dirty="0" smtClean="0">
              <a:latin typeface="標楷體" pitchFamily="65" charset="-120"/>
              <a:ea typeface="標楷體" pitchFamily="65" charset="-120"/>
            </a:rPr>
            <a:t>考量</a:t>
          </a:r>
          <a:r>
            <a:rPr lang="en-US" sz="2400" b="0" i="0" dirty="0" smtClean="0">
              <a:latin typeface="+mn-lt"/>
              <a:ea typeface="標楷體" pitchFamily="65" charset="-120"/>
            </a:rPr>
            <a:t>Impact Factor Trend</a:t>
          </a:r>
          <a:endParaRPr lang="zh-TW" altLang="en-US" sz="2400" b="0" i="0" dirty="0">
            <a:latin typeface="+mn-lt"/>
            <a:ea typeface="標楷體" pitchFamily="65" charset="-120"/>
          </a:endParaRPr>
        </a:p>
      </dgm:t>
    </dgm:pt>
    <dgm:pt modelId="{356AD84E-A371-463D-9B50-7DFCBAE27098}" type="parTrans" cxnId="{DD94D13F-46F1-46B4-8A03-284BA2455C67}">
      <dgm:prSet/>
      <dgm:spPr/>
      <dgm:t>
        <a:bodyPr/>
        <a:lstStyle/>
        <a:p>
          <a:endParaRPr lang="zh-TW" altLang="en-US"/>
        </a:p>
      </dgm:t>
    </dgm:pt>
    <dgm:pt modelId="{85A8817C-D85A-4CC0-A92A-24BC3CAB004B}" type="sibTrans" cxnId="{DD94D13F-46F1-46B4-8A03-284BA2455C67}">
      <dgm:prSet/>
      <dgm:spPr/>
      <dgm:t>
        <a:bodyPr/>
        <a:lstStyle/>
        <a:p>
          <a:endParaRPr lang="zh-TW" altLang="en-US"/>
        </a:p>
      </dgm:t>
    </dgm:pt>
    <dgm:pt modelId="{7371C72F-AC21-4CB6-B08D-1522CFBB6A5D}">
      <dgm:prSet phldrT="[文字]" custT="1"/>
      <dgm:spPr/>
      <dgm:t>
        <a:bodyPr/>
        <a:lstStyle/>
        <a:p>
          <a:r>
            <a:rPr lang="zh-TW" altLang="en-US" sz="2400" b="0" i="0" dirty="0" smtClean="0">
              <a:latin typeface="標楷體" pitchFamily="65" charset="-120"/>
              <a:ea typeface="標楷體" pitchFamily="65" charset="-120"/>
            </a:rPr>
            <a:t>考量</a:t>
          </a:r>
          <a:r>
            <a:rPr lang="en-US" sz="2400" b="0" i="0" dirty="0" smtClean="0">
              <a:latin typeface="+mn-lt"/>
              <a:ea typeface="標楷體" pitchFamily="65" charset="-120"/>
            </a:rPr>
            <a:t>Immediacy Index</a:t>
          </a:r>
          <a:endParaRPr lang="zh-TW" altLang="en-US" sz="2400" b="0" i="0" dirty="0">
            <a:latin typeface="+mn-lt"/>
            <a:ea typeface="標楷體" pitchFamily="65" charset="-120"/>
          </a:endParaRPr>
        </a:p>
      </dgm:t>
    </dgm:pt>
    <dgm:pt modelId="{17B56ACF-7C35-4E79-9F83-A1C49E3C3B74}" type="parTrans" cxnId="{0E1367B7-6C46-4C61-9039-29EA3809D1B9}">
      <dgm:prSet/>
      <dgm:spPr/>
      <dgm:t>
        <a:bodyPr/>
        <a:lstStyle/>
        <a:p>
          <a:endParaRPr lang="zh-TW" altLang="en-US"/>
        </a:p>
      </dgm:t>
    </dgm:pt>
    <dgm:pt modelId="{E87F6E82-E3CB-40D9-A813-E6DF7D8F90CF}" type="sibTrans" cxnId="{0E1367B7-6C46-4C61-9039-29EA3809D1B9}">
      <dgm:prSet/>
      <dgm:spPr/>
      <dgm:t>
        <a:bodyPr/>
        <a:lstStyle/>
        <a:p>
          <a:endParaRPr lang="zh-TW" altLang="en-US"/>
        </a:p>
      </dgm:t>
    </dgm:pt>
    <dgm:pt modelId="{8996CA4C-7C7C-45D5-AA06-B487CED205D1}" type="pres">
      <dgm:prSet presAssocID="{0058632D-BDEC-4939-AE40-167DD50BFBE5}" presName="linearFlow" presStyleCnt="0">
        <dgm:presLayoutVars>
          <dgm:dir/>
          <dgm:animLvl val="lvl"/>
          <dgm:resizeHandles val="exact"/>
        </dgm:presLayoutVars>
      </dgm:prSet>
      <dgm:spPr/>
      <dgm:t>
        <a:bodyPr/>
        <a:lstStyle/>
        <a:p>
          <a:endParaRPr lang="zh-TW" altLang="en-US"/>
        </a:p>
      </dgm:t>
    </dgm:pt>
    <dgm:pt modelId="{228B494C-D61A-4777-B745-F6E0F5019D1D}" type="pres">
      <dgm:prSet presAssocID="{63F08AB0-6F98-43DD-8694-C27A48E46791}" presName="composite" presStyleCnt="0"/>
      <dgm:spPr/>
      <dgm:t>
        <a:bodyPr/>
        <a:lstStyle/>
        <a:p>
          <a:endParaRPr lang="zh-TW" altLang="en-US"/>
        </a:p>
      </dgm:t>
    </dgm:pt>
    <dgm:pt modelId="{549700B6-06A7-47F7-A025-6FC7AF44E43F}" type="pres">
      <dgm:prSet presAssocID="{63F08AB0-6F98-43DD-8694-C27A48E46791}" presName="parentText" presStyleLbl="alignNode1" presStyleIdx="0" presStyleCnt="4">
        <dgm:presLayoutVars>
          <dgm:chMax val="1"/>
          <dgm:bulletEnabled val="1"/>
        </dgm:presLayoutVars>
      </dgm:prSet>
      <dgm:spPr/>
      <dgm:t>
        <a:bodyPr/>
        <a:lstStyle/>
        <a:p>
          <a:endParaRPr lang="zh-TW" altLang="en-US"/>
        </a:p>
      </dgm:t>
    </dgm:pt>
    <dgm:pt modelId="{F4FA5434-1235-4DDB-B00E-9E1586ED47D6}" type="pres">
      <dgm:prSet presAssocID="{63F08AB0-6F98-43DD-8694-C27A48E46791}" presName="descendantText" presStyleLbl="alignAcc1" presStyleIdx="0" presStyleCnt="4">
        <dgm:presLayoutVars>
          <dgm:bulletEnabled val="1"/>
        </dgm:presLayoutVars>
      </dgm:prSet>
      <dgm:spPr/>
      <dgm:t>
        <a:bodyPr/>
        <a:lstStyle/>
        <a:p>
          <a:endParaRPr lang="zh-TW" altLang="en-US"/>
        </a:p>
      </dgm:t>
    </dgm:pt>
    <dgm:pt modelId="{79FD4F88-B913-454E-9324-D1C2F89473E0}" type="pres">
      <dgm:prSet presAssocID="{49F1F465-C785-4763-827F-47E13CE22D94}" presName="sp" presStyleCnt="0"/>
      <dgm:spPr/>
      <dgm:t>
        <a:bodyPr/>
        <a:lstStyle/>
        <a:p>
          <a:endParaRPr lang="zh-TW" altLang="en-US"/>
        </a:p>
      </dgm:t>
    </dgm:pt>
    <dgm:pt modelId="{33A260D2-8DE6-4AAD-A70C-FEE9CCA58A5C}" type="pres">
      <dgm:prSet presAssocID="{09019BD9-8E88-428C-BA1F-831DAF3A5589}" presName="composite" presStyleCnt="0"/>
      <dgm:spPr/>
      <dgm:t>
        <a:bodyPr/>
        <a:lstStyle/>
        <a:p>
          <a:endParaRPr lang="zh-TW" altLang="en-US"/>
        </a:p>
      </dgm:t>
    </dgm:pt>
    <dgm:pt modelId="{41467E7C-045F-4F2E-A473-265C204C05A1}" type="pres">
      <dgm:prSet presAssocID="{09019BD9-8E88-428C-BA1F-831DAF3A5589}" presName="parentText" presStyleLbl="alignNode1" presStyleIdx="1" presStyleCnt="4">
        <dgm:presLayoutVars>
          <dgm:chMax val="1"/>
          <dgm:bulletEnabled val="1"/>
        </dgm:presLayoutVars>
      </dgm:prSet>
      <dgm:spPr/>
      <dgm:t>
        <a:bodyPr/>
        <a:lstStyle/>
        <a:p>
          <a:endParaRPr lang="zh-TW" altLang="en-US"/>
        </a:p>
      </dgm:t>
    </dgm:pt>
    <dgm:pt modelId="{CC226331-C0DC-4720-B328-D5A70C7DD37D}" type="pres">
      <dgm:prSet presAssocID="{09019BD9-8E88-428C-BA1F-831DAF3A5589}" presName="descendantText" presStyleLbl="alignAcc1" presStyleIdx="1" presStyleCnt="4">
        <dgm:presLayoutVars>
          <dgm:bulletEnabled val="1"/>
        </dgm:presLayoutVars>
      </dgm:prSet>
      <dgm:spPr/>
      <dgm:t>
        <a:bodyPr/>
        <a:lstStyle/>
        <a:p>
          <a:endParaRPr lang="zh-TW" altLang="en-US"/>
        </a:p>
      </dgm:t>
    </dgm:pt>
    <dgm:pt modelId="{D6919F64-C0F0-4028-BCAF-B1183D9730DA}" type="pres">
      <dgm:prSet presAssocID="{F567B8AE-DF44-4545-B9E5-F374BE9F9DD0}" presName="sp" presStyleCnt="0"/>
      <dgm:spPr/>
      <dgm:t>
        <a:bodyPr/>
        <a:lstStyle/>
        <a:p>
          <a:endParaRPr lang="zh-TW" altLang="en-US"/>
        </a:p>
      </dgm:t>
    </dgm:pt>
    <dgm:pt modelId="{65EA84E2-7F2C-4E4B-95B3-A3060ACE1187}" type="pres">
      <dgm:prSet presAssocID="{DEF21C1D-C0CD-4E07-8458-626149AFBA91}" presName="composite" presStyleCnt="0"/>
      <dgm:spPr/>
      <dgm:t>
        <a:bodyPr/>
        <a:lstStyle/>
        <a:p>
          <a:endParaRPr lang="zh-TW" altLang="en-US"/>
        </a:p>
      </dgm:t>
    </dgm:pt>
    <dgm:pt modelId="{9914D07B-D23E-4708-A3D4-58B9CD9A9423}" type="pres">
      <dgm:prSet presAssocID="{DEF21C1D-C0CD-4E07-8458-626149AFBA91}" presName="parentText" presStyleLbl="alignNode1" presStyleIdx="2" presStyleCnt="4">
        <dgm:presLayoutVars>
          <dgm:chMax val="1"/>
          <dgm:bulletEnabled val="1"/>
        </dgm:presLayoutVars>
      </dgm:prSet>
      <dgm:spPr/>
      <dgm:t>
        <a:bodyPr/>
        <a:lstStyle/>
        <a:p>
          <a:endParaRPr lang="zh-TW" altLang="en-US"/>
        </a:p>
      </dgm:t>
    </dgm:pt>
    <dgm:pt modelId="{7A12AAEC-6670-47C2-8572-063A2239D5D0}" type="pres">
      <dgm:prSet presAssocID="{DEF21C1D-C0CD-4E07-8458-626149AFBA91}" presName="descendantText" presStyleLbl="alignAcc1" presStyleIdx="2" presStyleCnt="4">
        <dgm:presLayoutVars>
          <dgm:bulletEnabled val="1"/>
        </dgm:presLayoutVars>
      </dgm:prSet>
      <dgm:spPr/>
      <dgm:t>
        <a:bodyPr/>
        <a:lstStyle/>
        <a:p>
          <a:endParaRPr lang="zh-TW" altLang="en-US"/>
        </a:p>
      </dgm:t>
    </dgm:pt>
    <dgm:pt modelId="{F967937C-489D-407D-B0B1-1F06EA2F5CC7}" type="pres">
      <dgm:prSet presAssocID="{4A7FF556-C772-48C9-93DF-57B595F975C6}" presName="sp" presStyleCnt="0"/>
      <dgm:spPr/>
      <dgm:t>
        <a:bodyPr/>
        <a:lstStyle/>
        <a:p>
          <a:endParaRPr lang="zh-TW" altLang="en-US"/>
        </a:p>
      </dgm:t>
    </dgm:pt>
    <dgm:pt modelId="{A4342766-2EA5-45F8-AFD6-FF28061C77F8}" type="pres">
      <dgm:prSet presAssocID="{2FD1AF71-D5ED-426E-B629-6D3C4BBD4969}" presName="composite" presStyleCnt="0"/>
      <dgm:spPr/>
      <dgm:t>
        <a:bodyPr/>
        <a:lstStyle/>
        <a:p>
          <a:endParaRPr lang="zh-TW" altLang="en-US"/>
        </a:p>
      </dgm:t>
    </dgm:pt>
    <dgm:pt modelId="{FEDB6C60-8AE5-40BA-B44C-279C1A250689}" type="pres">
      <dgm:prSet presAssocID="{2FD1AF71-D5ED-426E-B629-6D3C4BBD4969}" presName="parentText" presStyleLbl="alignNode1" presStyleIdx="3" presStyleCnt="4">
        <dgm:presLayoutVars>
          <dgm:chMax val="1"/>
          <dgm:bulletEnabled val="1"/>
        </dgm:presLayoutVars>
      </dgm:prSet>
      <dgm:spPr/>
      <dgm:t>
        <a:bodyPr/>
        <a:lstStyle/>
        <a:p>
          <a:endParaRPr lang="zh-TW" altLang="en-US"/>
        </a:p>
      </dgm:t>
    </dgm:pt>
    <dgm:pt modelId="{361AFAA0-E7EA-4142-BB4D-1BEFAA2E254D}" type="pres">
      <dgm:prSet presAssocID="{2FD1AF71-D5ED-426E-B629-6D3C4BBD4969}" presName="descendantText" presStyleLbl="alignAcc1" presStyleIdx="3" presStyleCnt="4">
        <dgm:presLayoutVars>
          <dgm:bulletEnabled val="1"/>
        </dgm:presLayoutVars>
      </dgm:prSet>
      <dgm:spPr/>
      <dgm:t>
        <a:bodyPr/>
        <a:lstStyle/>
        <a:p>
          <a:endParaRPr lang="zh-TW" altLang="en-US"/>
        </a:p>
      </dgm:t>
    </dgm:pt>
  </dgm:ptLst>
  <dgm:cxnLst>
    <dgm:cxn modelId="{60EEA10B-B2F6-4EAF-80B2-E3C082299644}" type="presOf" srcId="{63F08AB0-6F98-43DD-8694-C27A48E46791}" destId="{549700B6-06A7-47F7-A025-6FC7AF44E43F}" srcOrd="0" destOrd="0" presId="urn:microsoft.com/office/officeart/2005/8/layout/chevron2"/>
    <dgm:cxn modelId="{BC381D08-FE0F-449D-AE39-2E359BB77E34}" type="presOf" srcId="{7371C72F-AC21-4CB6-B08D-1522CFBB6A5D}" destId="{7A12AAEC-6670-47C2-8572-063A2239D5D0}" srcOrd="0" destOrd="0" presId="urn:microsoft.com/office/officeart/2005/8/layout/chevron2"/>
    <dgm:cxn modelId="{9706780E-2973-4F04-A0B3-1FEEF19F2A36}" srcId="{09019BD9-8E88-428C-BA1F-831DAF3A5589}" destId="{EDE04124-812C-40E0-BC84-D4C8178D7D0E}" srcOrd="0" destOrd="0" parTransId="{D2D220F3-E16F-4B71-968E-F2B997B0699B}" sibTransId="{BEF445BF-E0B7-400A-B5DC-996FD4CE9C37}"/>
    <dgm:cxn modelId="{4D720F9C-5A40-4481-9979-1E9269365F18}" srcId="{63F08AB0-6F98-43DD-8694-C27A48E46791}" destId="{FB735634-CDD9-4FBA-B4F1-923585B10CCA}" srcOrd="0" destOrd="0" parTransId="{78F1C450-AD31-4F72-A6E3-66CA688415A2}" sibTransId="{E245DAC4-74C1-4884-BB42-3E78C35261D1}"/>
    <dgm:cxn modelId="{8880409C-57D7-498B-97BF-40DD8CD6A8DB}" type="presOf" srcId="{FB735634-CDD9-4FBA-B4F1-923585B10CCA}" destId="{F4FA5434-1235-4DDB-B00E-9E1586ED47D6}" srcOrd="0" destOrd="0" presId="urn:microsoft.com/office/officeart/2005/8/layout/chevron2"/>
    <dgm:cxn modelId="{01F9B019-2510-4E77-AB84-111AC4DB4D85}" type="presOf" srcId="{DEF21C1D-C0CD-4E07-8458-626149AFBA91}" destId="{9914D07B-D23E-4708-A3D4-58B9CD9A9423}" srcOrd="0" destOrd="0" presId="urn:microsoft.com/office/officeart/2005/8/layout/chevron2"/>
    <dgm:cxn modelId="{DD94D13F-46F1-46B4-8A03-284BA2455C67}" srcId="{2FD1AF71-D5ED-426E-B629-6D3C4BBD4969}" destId="{59BBE2D2-226B-4430-8589-6EC74653B099}" srcOrd="0" destOrd="0" parTransId="{356AD84E-A371-463D-9B50-7DFCBAE27098}" sibTransId="{85A8817C-D85A-4CC0-A92A-24BC3CAB004B}"/>
    <dgm:cxn modelId="{0897DFE2-B9CE-47BC-BBDE-C9D71FDB13B8}" srcId="{0058632D-BDEC-4939-AE40-167DD50BFBE5}" destId="{DEF21C1D-C0CD-4E07-8458-626149AFBA91}" srcOrd="2" destOrd="0" parTransId="{08071494-D7F1-4C52-8B29-CDD36664BEE1}" sibTransId="{4A7FF556-C772-48C9-93DF-57B595F975C6}"/>
    <dgm:cxn modelId="{E31CCE1D-10C0-4A8D-8CEF-8ED301EF85A6}" type="presOf" srcId="{59BBE2D2-226B-4430-8589-6EC74653B099}" destId="{361AFAA0-E7EA-4142-BB4D-1BEFAA2E254D}" srcOrd="0" destOrd="0" presId="urn:microsoft.com/office/officeart/2005/8/layout/chevron2"/>
    <dgm:cxn modelId="{5CFED4FB-87E5-4053-9260-BFF55DBFCB12}" type="presOf" srcId="{0058632D-BDEC-4939-AE40-167DD50BFBE5}" destId="{8996CA4C-7C7C-45D5-AA06-B487CED205D1}" srcOrd="0" destOrd="0" presId="urn:microsoft.com/office/officeart/2005/8/layout/chevron2"/>
    <dgm:cxn modelId="{0E1367B7-6C46-4C61-9039-29EA3809D1B9}" srcId="{DEF21C1D-C0CD-4E07-8458-626149AFBA91}" destId="{7371C72F-AC21-4CB6-B08D-1522CFBB6A5D}" srcOrd="0" destOrd="0" parTransId="{17B56ACF-7C35-4E79-9F83-A1C49E3C3B74}" sibTransId="{E87F6E82-E3CB-40D9-A813-E6DF7D8F90CF}"/>
    <dgm:cxn modelId="{50E9F0DA-3114-4C09-A8CB-25260CB5A2C7}" srcId="{0058632D-BDEC-4939-AE40-167DD50BFBE5}" destId="{09019BD9-8E88-428C-BA1F-831DAF3A5589}" srcOrd="1" destOrd="0" parTransId="{F71DE496-F16E-48DB-B298-AE93D565C3AC}" sibTransId="{F567B8AE-DF44-4545-B9E5-F374BE9F9DD0}"/>
    <dgm:cxn modelId="{92DEA700-800F-42D7-A5E3-FC470C5BF779}" srcId="{0058632D-BDEC-4939-AE40-167DD50BFBE5}" destId="{2FD1AF71-D5ED-426E-B629-6D3C4BBD4969}" srcOrd="3" destOrd="0" parTransId="{44803C33-728D-49BE-9AF3-586C48D85520}" sibTransId="{FD406D1D-4599-44D4-A883-91B2719BB433}"/>
    <dgm:cxn modelId="{F9EBC20E-DB66-41F2-B0FE-FF8A7D0FD52D}" type="presOf" srcId="{2FD1AF71-D5ED-426E-B629-6D3C4BBD4969}" destId="{FEDB6C60-8AE5-40BA-B44C-279C1A250689}" srcOrd="0" destOrd="0" presId="urn:microsoft.com/office/officeart/2005/8/layout/chevron2"/>
    <dgm:cxn modelId="{877F78CB-319E-42D3-B46F-14BBC08FF075}" type="presOf" srcId="{EDE04124-812C-40E0-BC84-D4C8178D7D0E}" destId="{CC226331-C0DC-4720-B328-D5A70C7DD37D}" srcOrd="0" destOrd="0" presId="urn:microsoft.com/office/officeart/2005/8/layout/chevron2"/>
    <dgm:cxn modelId="{9EF26339-83AF-4382-B643-B6699792ECFC}" srcId="{0058632D-BDEC-4939-AE40-167DD50BFBE5}" destId="{63F08AB0-6F98-43DD-8694-C27A48E46791}" srcOrd="0" destOrd="0" parTransId="{FBA29246-D4E0-490B-8E2D-29413A17E799}" sibTransId="{49F1F465-C785-4763-827F-47E13CE22D94}"/>
    <dgm:cxn modelId="{0B8E5F33-06DD-44D7-9C24-15886B5F22DC}" type="presOf" srcId="{09019BD9-8E88-428C-BA1F-831DAF3A5589}" destId="{41467E7C-045F-4F2E-A473-265C204C05A1}" srcOrd="0" destOrd="0" presId="urn:microsoft.com/office/officeart/2005/8/layout/chevron2"/>
    <dgm:cxn modelId="{7903F30C-B9E5-4B05-86CF-D5BB24258F4F}" type="presParOf" srcId="{8996CA4C-7C7C-45D5-AA06-B487CED205D1}" destId="{228B494C-D61A-4777-B745-F6E0F5019D1D}" srcOrd="0" destOrd="0" presId="urn:microsoft.com/office/officeart/2005/8/layout/chevron2"/>
    <dgm:cxn modelId="{C86FEF4B-803A-463A-9F83-987499E2B0F4}" type="presParOf" srcId="{228B494C-D61A-4777-B745-F6E0F5019D1D}" destId="{549700B6-06A7-47F7-A025-6FC7AF44E43F}" srcOrd="0" destOrd="0" presId="urn:microsoft.com/office/officeart/2005/8/layout/chevron2"/>
    <dgm:cxn modelId="{AA7D36BB-F9CD-491B-B001-545202008967}" type="presParOf" srcId="{228B494C-D61A-4777-B745-F6E0F5019D1D}" destId="{F4FA5434-1235-4DDB-B00E-9E1586ED47D6}" srcOrd="1" destOrd="0" presId="urn:microsoft.com/office/officeart/2005/8/layout/chevron2"/>
    <dgm:cxn modelId="{CEC690E5-AE92-4669-B179-3D33DEFF874E}" type="presParOf" srcId="{8996CA4C-7C7C-45D5-AA06-B487CED205D1}" destId="{79FD4F88-B913-454E-9324-D1C2F89473E0}" srcOrd="1" destOrd="0" presId="urn:microsoft.com/office/officeart/2005/8/layout/chevron2"/>
    <dgm:cxn modelId="{C9F88361-E2AB-46BC-AEEA-C6DC78809E5F}" type="presParOf" srcId="{8996CA4C-7C7C-45D5-AA06-B487CED205D1}" destId="{33A260D2-8DE6-4AAD-A70C-FEE9CCA58A5C}" srcOrd="2" destOrd="0" presId="urn:microsoft.com/office/officeart/2005/8/layout/chevron2"/>
    <dgm:cxn modelId="{F47FCFFA-D8B0-459E-A914-BD3A5677CB30}" type="presParOf" srcId="{33A260D2-8DE6-4AAD-A70C-FEE9CCA58A5C}" destId="{41467E7C-045F-4F2E-A473-265C204C05A1}" srcOrd="0" destOrd="0" presId="urn:microsoft.com/office/officeart/2005/8/layout/chevron2"/>
    <dgm:cxn modelId="{A0A686E0-1929-4180-ACE2-00785BF107A9}" type="presParOf" srcId="{33A260D2-8DE6-4AAD-A70C-FEE9CCA58A5C}" destId="{CC226331-C0DC-4720-B328-D5A70C7DD37D}" srcOrd="1" destOrd="0" presId="urn:microsoft.com/office/officeart/2005/8/layout/chevron2"/>
    <dgm:cxn modelId="{DC8E3954-B6A5-4EFE-B50C-17978021C54B}" type="presParOf" srcId="{8996CA4C-7C7C-45D5-AA06-B487CED205D1}" destId="{D6919F64-C0F0-4028-BCAF-B1183D9730DA}" srcOrd="3" destOrd="0" presId="urn:microsoft.com/office/officeart/2005/8/layout/chevron2"/>
    <dgm:cxn modelId="{DD8F03F5-047D-41F1-987A-81D3E0294757}" type="presParOf" srcId="{8996CA4C-7C7C-45D5-AA06-B487CED205D1}" destId="{65EA84E2-7F2C-4E4B-95B3-A3060ACE1187}" srcOrd="4" destOrd="0" presId="urn:microsoft.com/office/officeart/2005/8/layout/chevron2"/>
    <dgm:cxn modelId="{656ABBD6-DB20-403B-BC65-40A24C65F84F}" type="presParOf" srcId="{65EA84E2-7F2C-4E4B-95B3-A3060ACE1187}" destId="{9914D07B-D23E-4708-A3D4-58B9CD9A9423}" srcOrd="0" destOrd="0" presId="urn:microsoft.com/office/officeart/2005/8/layout/chevron2"/>
    <dgm:cxn modelId="{109D55FD-BB03-4E93-8A7E-931AEFDDC45A}" type="presParOf" srcId="{65EA84E2-7F2C-4E4B-95B3-A3060ACE1187}" destId="{7A12AAEC-6670-47C2-8572-063A2239D5D0}" srcOrd="1" destOrd="0" presId="urn:microsoft.com/office/officeart/2005/8/layout/chevron2"/>
    <dgm:cxn modelId="{E9211372-2363-44B4-9E9C-9C6EABCDC374}" type="presParOf" srcId="{8996CA4C-7C7C-45D5-AA06-B487CED205D1}" destId="{F967937C-489D-407D-B0B1-1F06EA2F5CC7}" srcOrd="5" destOrd="0" presId="urn:microsoft.com/office/officeart/2005/8/layout/chevron2"/>
    <dgm:cxn modelId="{2D60A308-2696-47FE-B916-D726F900D151}" type="presParOf" srcId="{8996CA4C-7C7C-45D5-AA06-B487CED205D1}" destId="{A4342766-2EA5-45F8-AFD6-FF28061C77F8}" srcOrd="6" destOrd="0" presId="urn:microsoft.com/office/officeart/2005/8/layout/chevron2"/>
    <dgm:cxn modelId="{9404A762-1595-427B-AB9F-A57A60B9D05D}" type="presParOf" srcId="{A4342766-2EA5-45F8-AFD6-FF28061C77F8}" destId="{FEDB6C60-8AE5-40BA-B44C-279C1A250689}" srcOrd="0" destOrd="0" presId="urn:microsoft.com/office/officeart/2005/8/layout/chevron2"/>
    <dgm:cxn modelId="{2C6A36FA-3E9A-4805-98B4-C2026E41EA60}" type="presParOf" srcId="{A4342766-2EA5-45F8-AFD6-FF28061C77F8}" destId="{361AFAA0-E7EA-4142-BB4D-1BEFAA2E254D}"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528C587-859C-4855-9B66-B0CDB7A312A3}" type="doc">
      <dgm:prSet loTypeId="urn:microsoft.com/office/officeart/2005/8/layout/vList3#1" loCatId="list" qsTypeId="urn:microsoft.com/office/officeart/2005/8/quickstyle/3d3" qsCatId="3D" csTypeId="urn:microsoft.com/office/officeart/2005/8/colors/colorful5" csCatId="colorful" phldr="1"/>
      <dgm:spPr/>
    </dgm:pt>
    <dgm:pt modelId="{EF564C8A-C754-430F-B1FA-73C6FC1645D4}">
      <dgm:prSet phldrT="[文字]" custT="1"/>
      <dgm:spPr/>
      <dgm:t>
        <a:bodyPr/>
        <a:lstStyle/>
        <a:p>
          <a:r>
            <a:rPr lang="zh-TW" altLang="en-US" sz="2800" dirty="0" smtClean="0">
              <a:solidFill>
                <a:schemeClr val="bg1"/>
              </a:solidFill>
              <a:latin typeface="標楷體" pitchFamily="65" charset="-120"/>
              <a:ea typeface="標楷體" pitchFamily="65" charset="-120"/>
            </a:rPr>
            <a:t>不是所有的期刊都會被收進</a:t>
          </a:r>
          <a:r>
            <a:rPr lang="en-US" altLang="zh-TW" sz="2800" dirty="0" smtClean="0">
              <a:solidFill>
                <a:schemeClr val="bg1"/>
              </a:solidFill>
              <a:latin typeface="+mn-lt"/>
              <a:ea typeface="標楷體" pitchFamily="65" charset="-120"/>
            </a:rPr>
            <a:t>JCR</a:t>
          </a:r>
          <a:endParaRPr lang="zh-TW" altLang="en-US" sz="2800" dirty="0">
            <a:solidFill>
              <a:schemeClr val="bg1"/>
            </a:solidFill>
            <a:latin typeface="+mn-lt"/>
            <a:ea typeface="標楷體" pitchFamily="65" charset="-120"/>
          </a:endParaRPr>
        </a:p>
      </dgm:t>
    </dgm:pt>
    <dgm:pt modelId="{81A57262-5FEB-435A-86AD-EF43CE82A237}" type="parTrans" cxnId="{57D81BF5-43FA-4480-86DA-2ABE7D5E8DAC}">
      <dgm:prSet/>
      <dgm:spPr/>
      <dgm:t>
        <a:bodyPr/>
        <a:lstStyle/>
        <a:p>
          <a:endParaRPr lang="zh-TW" altLang="en-US"/>
        </a:p>
      </dgm:t>
    </dgm:pt>
    <dgm:pt modelId="{C5574EC3-7809-4DBF-931D-FF138CE2AB69}" type="sibTrans" cxnId="{57D81BF5-43FA-4480-86DA-2ABE7D5E8DAC}">
      <dgm:prSet/>
      <dgm:spPr/>
      <dgm:t>
        <a:bodyPr/>
        <a:lstStyle/>
        <a:p>
          <a:endParaRPr lang="zh-TW" altLang="en-US"/>
        </a:p>
      </dgm:t>
    </dgm:pt>
    <dgm:pt modelId="{1BBE60ED-E797-4750-8244-FA2B69907FD6}">
      <dgm:prSet phldrT="[文字]" custT="1"/>
      <dgm:spPr>
        <a:solidFill>
          <a:schemeClr val="accent3">
            <a:lumMod val="75000"/>
          </a:schemeClr>
        </a:solidFill>
      </dgm:spPr>
      <dgm:t>
        <a:bodyPr/>
        <a:lstStyle/>
        <a:p>
          <a:r>
            <a:rPr lang="zh-TW" altLang="en-US" sz="2800" dirty="0" smtClean="0">
              <a:solidFill>
                <a:schemeClr val="bg1"/>
              </a:solidFill>
              <a:latin typeface="標楷體" pitchFamily="65" charset="-120"/>
              <a:ea typeface="標楷體" pitchFamily="65" charset="-120"/>
            </a:rPr>
            <a:t>請在同一個領域下比較各項指標</a:t>
          </a:r>
          <a:endParaRPr lang="zh-TW" altLang="en-US" sz="2800" dirty="0">
            <a:solidFill>
              <a:schemeClr val="bg1"/>
            </a:solidFill>
            <a:latin typeface="標楷體" pitchFamily="65" charset="-120"/>
            <a:ea typeface="標楷體" pitchFamily="65" charset="-120"/>
          </a:endParaRPr>
        </a:p>
      </dgm:t>
    </dgm:pt>
    <dgm:pt modelId="{1B05FAE6-960E-4C76-A0BE-969E5410C6A4}" type="parTrans" cxnId="{BC3A9A6A-52E3-4FD4-8751-A4F4876DDC5A}">
      <dgm:prSet/>
      <dgm:spPr/>
      <dgm:t>
        <a:bodyPr/>
        <a:lstStyle/>
        <a:p>
          <a:endParaRPr lang="zh-TW" altLang="en-US"/>
        </a:p>
      </dgm:t>
    </dgm:pt>
    <dgm:pt modelId="{60015ED7-C926-4C90-8D5B-CCC1656949F8}" type="sibTrans" cxnId="{BC3A9A6A-52E3-4FD4-8751-A4F4876DDC5A}">
      <dgm:prSet/>
      <dgm:spPr/>
      <dgm:t>
        <a:bodyPr/>
        <a:lstStyle/>
        <a:p>
          <a:endParaRPr lang="zh-TW" altLang="en-US"/>
        </a:p>
      </dgm:t>
    </dgm:pt>
    <dgm:pt modelId="{DDB755A6-2ED5-4DA8-9A2D-B12F9413B1C0}">
      <dgm:prSet phldrT="[文字]" custT="1"/>
      <dgm:spPr>
        <a:solidFill>
          <a:schemeClr val="accent6">
            <a:lumMod val="75000"/>
          </a:schemeClr>
        </a:solidFill>
      </dgm:spPr>
      <dgm:t>
        <a:bodyPr/>
        <a:lstStyle/>
        <a:p>
          <a:r>
            <a:rPr lang="zh-TW" altLang="en-US" sz="2800" dirty="0" smtClean="0">
              <a:latin typeface="標楷體" pitchFamily="65" charset="-120"/>
              <a:ea typeface="標楷體" pitchFamily="65" charset="-120"/>
            </a:rPr>
            <a:t>善用各項指標交叉比對以減少風險</a:t>
          </a:r>
          <a:endParaRPr lang="zh-TW" altLang="en-US" sz="2800" dirty="0">
            <a:latin typeface="標楷體" pitchFamily="65" charset="-120"/>
            <a:ea typeface="標楷體" pitchFamily="65" charset="-120"/>
          </a:endParaRPr>
        </a:p>
      </dgm:t>
    </dgm:pt>
    <dgm:pt modelId="{D355ADC4-5628-40F3-8946-64FA31065451}" type="parTrans" cxnId="{82DCB9BF-ECE8-4AD1-853D-22E02764EE7B}">
      <dgm:prSet/>
      <dgm:spPr/>
      <dgm:t>
        <a:bodyPr/>
        <a:lstStyle/>
        <a:p>
          <a:endParaRPr lang="zh-TW" altLang="en-US"/>
        </a:p>
      </dgm:t>
    </dgm:pt>
    <dgm:pt modelId="{175423DE-0B46-4977-89D3-1AC78B71D84E}" type="sibTrans" cxnId="{82DCB9BF-ECE8-4AD1-853D-22E02764EE7B}">
      <dgm:prSet/>
      <dgm:spPr/>
      <dgm:t>
        <a:bodyPr/>
        <a:lstStyle/>
        <a:p>
          <a:endParaRPr lang="zh-TW" altLang="en-US"/>
        </a:p>
      </dgm:t>
    </dgm:pt>
    <dgm:pt modelId="{B7D59E1B-C580-4CD4-907B-72E0BCDDBEE5}" type="pres">
      <dgm:prSet presAssocID="{3528C587-859C-4855-9B66-B0CDB7A312A3}" presName="linearFlow" presStyleCnt="0">
        <dgm:presLayoutVars>
          <dgm:dir/>
          <dgm:resizeHandles val="exact"/>
        </dgm:presLayoutVars>
      </dgm:prSet>
      <dgm:spPr/>
    </dgm:pt>
    <dgm:pt modelId="{93FFC9A9-8074-4E00-B5B3-872381515F08}" type="pres">
      <dgm:prSet presAssocID="{EF564C8A-C754-430F-B1FA-73C6FC1645D4}" presName="composite" presStyleCnt="0"/>
      <dgm:spPr/>
    </dgm:pt>
    <dgm:pt modelId="{ED221D03-C514-4511-B516-C0DBE57B18F4}" type="pres">
      <dgm:prSet presAssocID="{EF564C8A-C754-430F-B1FA-73C6FC1645D4}" presName="imgShp" presStyleLbl="fgImgPlace1" presStyleIdx="0" presStyleCnt="3"/>
      <dgm:spPr>
        <a:blipFill rotWithShape="0">
          <a:blip xmlns:r="http://schemas.openxmlformats.org/officeDocument/2006/relationships" r:embed="rId1"/>
          <a:tile tx="0" ty="0" sx="100000" sy="100000" flip="none" algn="tl"/>
        </a:blipFill>
      </dgm:spPr>
    </dgm:pt>
    <dgm:pt modelId="{2C10FE41-B7CA-4582-BA36-7D55EBAD3CD9}" type="pres">
      <dgm:prSet presAssocID="{EF564C8A-C754-430F-B1FA-73C6FC1645D4}" presName="txShp" presStyleLbl="node1" presStyleIdx="0" presStyleCnt="3">
        <dgm:presLayoutVars>
          <dgm:bulletEnabled val="1"/>
        </dgm:presLayoutVars>
      </dgm:prSet>
      <dgm:spPr/>
      <dgm:t>
        <a:bodyPr/>
        <a:lstStyle/>
        <a:p>
          <a:endParaRPr lang="zh-TW" altLang="en-US"/>
        </a:p>
      </dgm:t>
    </dgm:pt>
    <dgm:pt modelId="{AC95424B-C2D7-44C7-9146-4CDD14E4F286}" type="pres">
      <dgm:prSet presAssocID="{C5574EC3-7809-4DBF-931D-FF138CE2AB69}" presName="spacing" presStyleCnt="0"/>
      <dgm:spPr/>
    </dgm:pt>
    <dgm:pt modelId="{534AA0E9-54B8-4950-AE09-3D4E70ABA2A5}" type="pres">
      <dgm:prSet presAssocID="{1BBE60ED-E797-4750-8244-FA2B69907FD6}" presName="composite" presStyleCnt="0"/>
      <dgm:spPr/>
    </dgm:pt>
    <dgm:pt modelId="{1F2B2D7F-B146-4AA1-A573-125D19E4759A}" type="pres">
      <dgm:prSet presAssocID="{1BBE60ED-E797-4750-8244-FA2B69907FD6}" presName="imgShp" presStyleLbl="fgImgPlace1" presStyleIdx="1" presStyleCnt="3"/>
      <dgm:spPr>
        <a:blipFill rotWithShape="0">
          <a:blip xmlns:r="http://schemas.openxmlformats.org/officeDocument/2006/relationships" r:embed="rId2"/>
          <a:tile tx="0" ty="0" sx="100000" sy="100000" flip="none" algn="tl"/>
        </a:blipFill>
      </dgm:spPr>
    </dgm:pt>
    <dgm:pt modelId="{B0E8F8C0-E903-4F48-ACB6-D776FF605939}" type="pres">
      <dgm:prSet presAssocID="{1BBE60ED-E797-4750-8244-FA2B69907FD6}" presName="txShp" presStyleLbl="node1" presStyleIdx="1" presStyleCnt="3">
        <dgm:presLayoutVars>
          <dgm:bulletEnabled val="1"/>
        </dgm:presLayoutVars>
      </dgm:prSet>
      <dgm:spPr/>
      <dgm:t>
        <a:bodyPr/>
        <a:lstStyle/>
        <a:p>
          <a:endParaRPr lang="zh-TW" altLang="en-US"/>
        </a:p>
      </dgm:t>
    </dgm:pt>
    <dgm:pt modelId="{2995954F-9C03-4E22-9DC7-AF15F8BACEBD}" type="pres">
      <dgm:prSet presAssocID="{60015ED7-C926-4C90-8D5B-CCC1656949F8}" presName="spacing" presStyleCnt="0"/>
      <dgm:spPr/>
    </dgm:pt>
    <dgm:pt modelId="{6133563A-A2B8-4AF4-89F9-F22B10F3893D}" type="pres">
      <dgm:prSet presAssocID="{DDB755A6-2ED5-4DA8-9A2D-B12F9413B1C0}" presName="composite" presStyleCnt="0"/>
      <dgm:spPr/>
    </dgm:pt>
    <dgm:pt modelId="{A90D7F3D-08EC-4552-B344-629DB39B4CA6}" type="pres">
      <dgm:prSet presAssocID="{DDB755A6-2ED5-4DA8-9A2D-B12F9413B1C0}" presName="imgShp" presStyleLbl="fgImgPlace1" presStyleIdx="2" presStyleCnt="3"/>
      <dgm:spPr>
        <a:blipFill rotWithShape="0">
          <a:blip xmlns:r="http://schemas.openxmlformats.org/officeDocument/2006/relationships" r:embed="rId3"/>
          <a:tile tx="0" ty="0" sx="100000" sy="100000" flip="none" algn="tl"/>
        </a:blipFill>
      </dgm:spPr>
    </dgm:pt>
    <dgm:pt modelId="{806A0FC6-C9AC-47EA-BA97-9C60B42CCA42}" type="pres">
      <dgm:prSet presAssocID="{DDB755A6-2ED5-4DA8-9A2D-B12F9413B1C0}" presName="txShp" presStyleLbl="node1" presStyleIdx="2" presStyleCnt="3">
        <dgm:presLayoutVars>
          <dgm:bulletEnabled val="1"/>
        </dgm:presLayoutVars>
      </dgm:prSet>
      <dgm:spPr/>
      <dgm:t>
        <a:bodyPr/>
        <a:lstStyle/>
        <a:p>
          <a:endParaRPr lang="zh-TW" altLang="en-US"/>
        </a:p>
      </dgm:t>
    </dgm:pt>
  </dgm:ptLst>
  <dgm:cxnLst>
    <dgm:cxn modelId="{7C2D0609-198C-4DFB-B3E3-854158460E5E}" type="presOf" srcId="{EF564C8A-C754-430F-B1FA-73C6FC1645D4}" destId="{2C10FE41-B7CA-4582-BA36-7D55EBAD3CD9}" srcOrd="0" destOrd="0" presId="urn:microsoft.com/office/officeart/2005/8/layout/vList3#1"/>
    <dgm:cxn modelId="{82DCB9BF-ECE8-4AD1-853D-22E02764EE7B}" srcId="{3528C587-859C-4855-9B66-B0CDB7A312A3}" destId="{DDB755A6-2ED5-4DA8-9A2D-B12F9413B1C0}" srcOrd="2" destOrd="0" parTransId="{D355ADC4-5628-40F3-8946-64FA31065451}" sibTransId="{175423DE-0B46-4977-89D3-1AC78B71D84E}"/>
    <dgm:cxn modelId="{57D81BF5-43FA-4480-86DA-2ABE7D5E8DAC}" srcId="{3528C587-859C-4855-9B66-B0CDB7A312A3}" destId="{EF564C8A-C754-430F-B1FA-73C6FC1645D4}" srcOrd="0" destOrd="0" parTransId="{81A57262-5FEB-435A-86AD-EF43CE82A237}" sibTransId="{C5574EC3-7809-4DBF-931D-FF138CE2AB69}"/>
    <dgm:cxn modelId="{BC3A9A6A-52E3-4FD4-8751-A4F4876DDC5A}" srcId="{3528C587-859C-4855-9B66-B0CDB7A312A3}" destId="{1BBE60ED-E797-4750-8244-FA2B69907FD6}" srcOrd="1" destOrd="0" parTransId="{1B05FAE6-960E-4C76-A0BE-969E5410C6A4}" sibTransId="{60015ED7-C926-4C90-8D5B-CCC1656949F8}"/>
    <dgm:cxn modelId="{D7834652-4A93-472D-B1A1-48F817C79DB6}" type="presOf" srcId="{1BBE60ED-E797-4750-8244-FA2B69907FD6}" destId="{B0E8F8C0-E903-4F48-ACB6-D776FF605939}" srcOrd="0" destOrd="0" presId="urn:microsoft.com/office/officeart/2005/8/layout/vList3#1"/>
    <dgm:cxn modelId="{C1C94F4B-FAFD-4257-BE83-5A552AEB612D}" type="presOf" srcId="{DDB755A6-2ED5-4DA8-9A2D-B12F9413B1C0}" destId="{806A0FC6-C9AC-47EA-BA97-9C60B42CCA42}" srcOrd="0" destOrd="0" presId="urn:microsoft.com/office/officeart/2005/8/layout/vList3#1"/>
    <dgm:cxn modelId="{D292CFD9-4592-4121-9E83-B2107C6CAB0B}" type="presOf" srcId="{3528C587-859C-4855-9B66-B0CDB7A312A3}" destId="{B7D59E1B-C580-4CD4-907B-72E0BCDDBEE5}" srcOrd="0" destOrd="0" presId="urn:microsoft.com/office/officeart/2005/8/layout/vList3#1"/>
    <dgm:cxn modelId="{B2368FAF-B907-423A-A4AF-E02F20B7FDDA}" type="presParOf" srcId="{B7D59E1B-C580-4CD4-907B-72E0BCDDBEE5}" destId="{93FFC9A9-8074-4E00-B5B3-872381515F08}" srcOrd="0" destOrd="0" presId="urn:microsoft.com/office/officeart/2005/8/layout/vList3#1"/>
    <dgm:cxn modelId="{4DA6B32A-DA9D-49AC-84BC-6FC97E7F4AF2}" type="presParOf" srcId="{93FFC9A9-8074-4E00-B5B3-872381515F08}" destId="{ED221D03-C514-4511-B516-C0DBE57B18F4}" srcOrd="0" destOrd="0" presId="urn:microsoft.com/office/officeart/2005/8/layout/vList3#1"/>
    <dgm:cxn modelId="{6F8007F5-486D-4199-83AA-A4C9061E95FB}" type="presParOf" srcId="{93FFC9A9-8074-4E00-B5B3-872381515F08}" destId="{2C10FE41-B7CA-4582-BA36-7D55EBAD3CD9}" srcOrd="1" destOrd="0" presId="urn:microsoft.com/office/officeart/2005/8/layout/vList3#1"/>
    <dgm:cxn modelId="{84E32545-DA85-458B-81F4-C1030ABB0109}" type="presParOf" srcId="{B7D59E1B-C580-4CD4-907B-72E0BCDDBEE5}" destId="{AC95424B-C2D7-44C7-9146-4CDD14E4F286}" srcOrd="1" destOrd="0" presId="urn:microsoft.com/office/officeart/2005/8/layout/vList3#1"/>
    <dgm:cxn modelId="{08E10A55-1D11-448E-A6BD-AB467B1D75C8}" type="presParOf" srcId="{B7D59E1B-C580-4CD4-907B-72E0BCDDBEE5}" destId="{534AA0E9-54B8-4950-AE09-3D4E70ABA2A5}" srcOrd="2" destOrd="0" presId="urn:microsoft.com/office/officeart/2005/8/layout/vList3#1"/>
    <dgm:cxn modelId="{5B574211-08F5-4035-8631-E8F5461B14DC}" type="presParOf" srcId="{534AA0E9-54B8-4950-AE09-3D4E70ABA2A5}" destId="{1F2B2D7F-B146-4AA1-A573-125D19E4759A}" srcOrd="0" destOrd="0" presId="urn:microsoft.com/office/officeart/2005/8/layout/vList3#1"/>
    <dgm:cxn modelId="{7245C763-1E39-452B-BA12-628143616224}" type="presParOf" srcId="{534AA0E9-54B8-4950-AE09-3D4E70ABA2A5}" destId="{B0E8F8C0-E903-4F48-ACB6-D776FF605939}" srcOrd="1" destOrd="0" presId="urn:microsoft.com/office/officeart/2005/8/layout/vList3#1"/>
    <dgm:cxn modelId="{B7BA77EC-2045-4890-8A10-EAEDA44B65A4}" type="presParOf" srcId="{B7D59E1B-C580-4CD4-907B-72E0BCDDBEE5}" destId="{2995954F-9C03-4E22-9DC7-AF15F8BACEBD}" srcOrd="3" destOrd="0" presId="urn:microsoft.com/office/officeart/2005/8/layout/vList3#1"/>
    <dgm:cxn modelId="{43173589-73FF-4A7F-BE9E-B9326B6AD119}" type="presParOf" srcId="{B7D59E1B-C580-4CD4-907B-72E0BCDDBEE5}" destId="{6133563A-A2B8-4AF4-89F9-F22B10F3893D}" srcOrd="4" destOrd="0" presId="urn:microsoft.com/office/officeart/2005/8/layout/vList3#1"/>
    <dgm:cxn modelId="{0D89089A-7AE3-4099-980A-F5D1869EC7D4}" type="presParOf" srcId="{6133563A-A2B8-4AF4-89F9-F22B10F3893D}" destId="{A90D7F3D-08EC-4552-B344-629DB39B4CA6}" srcOrd="0" destOrd="0" presId="urn:microsoft.com/office/officeart/2005/8/layout/vList3#1"/>
    <dgm:cxn modelId="{84AF01BC-4FD7-4DD0-8277-58E763F2971E}" type="presParOf" srcId="{6133563A-A2B8-4AF4-89F9-F22B10F3893D}" destId="{806A0FC6-C9AC-47EA-BA97-9C60B42CCA42}" srcOrd="1" destOrd="0" presId="urn:microsoft.com/office/officeart/2005/8/layout/vList3#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528C587-859C-4855-9B66-B0CDB7A312A3}" type="doc">
      <dgm:prSet loTypeId="urn:microsoft.com/office/officeart/2005/8/layout/vList3#2" loCatId="list" qsTypeId="urn:microsoft.com/office/officeart/2005/8/quickstyle/simple5" qsCatId="simple" csTypeId="urn:microsoft.com/office/officeart/2005/8/colors/colorful5" csCatId="colorful" phldr="1"/>
      <dgm:spPr/>
    </dgm:pt>
    <dgm:pt modelId="{EF564C8A-C754-430F-B1FA-73C6FC1645D4}">
      <dgm:prSet phldrT="[文字]" custT="1"/>
      <dgm:spPr/>
      <dgm:t>
        <a:bodyPr/>
        <a:lstStyle/>
        <a:p>
          <a:r>
            <a:rPr lang="zh-TW" altLang="en-US" sz="2000" dirty="0" smtClean="0">
              <a:latin typeface="標楷體" pitchFamily="65" charset="-120"/>
              <a:ea typeface="標楷體" pitchFamily="65" charset="-120"/>
            </a:rPr>
            <a:t>請先在</a:t>
          </a:r>
          <a:r>
            <a:rPr lang="en-US" altLang="zh-TW" sz="2000" dirty="0" smtClean="0">
              <a:latin typeface="+mn-lt"/>
              <a:ea typeface="標楷體" pitchFamily="65" charset="-120"/>
            </a:rPr>
            <a:t>WOS</a:t>
          </a:r>
          <a:r>
            <a:rPr lang="zh-TW" altLang="en-US" sz="2000" dirty="0" smtClean="0">
              <a:latin typeface="標楷體" pitchFamily="65" charset="-120"/>
              <a:ea typeface="標楷體" pitchFamily="65" charset="-120"/>
            </a:rPr>
            <a:t>平台申請帳密，才能使用</a:t>
          </a:r>
          <a:r>
            <a:rPr lang="en-US" altLang="zh-TW" sz="2000" dirty="0" err="1" smtClean="0">
              <a:latin typeface="+mn-lt"/>
              <a:ea typeface="標楷體" pitchFamily="65" charset="-120"/>
            </a:rPr>
            <a:t>EndNote</a:t>
          </a:r>
          <a:r>
            <a:rPr lang="en-US" altLang="zh-TW" sz="2000" dirty="0" smtClean="0">
              <a:latin typeface="+mn-lt"/>
              <a:ea typeface="標楷體" pitchFamily="65" charset="-120"/>
            </a:rPr>
            <a:t> Online</a:t>
          </a:r>
          <a:endParaRPr lang="zh-TW" altLang="en-US" sz="2000" dirty="0">
            <a:latin typeface="+mn-lt"/>
            <a:ea typeface="標楷體" pitchFamily="65" charset="-120"/>
          </a:endParaRPr>
        </a:p>
      </dgm:t>
    </dgm:pt>
    <dgm:pt modelId="{81A57262-5FEB-435A-86AD-EF43CE82A237}" type="parTrans" cxnId="{57D81BF5-43FA-4480-86DA-2ABE7D5E8DAC}">
      <dgm:prSet/>
      <dgm:spPr/>
      <dgm:t>
        <a:bodyPr/>
        <a:lstStyle/>
        <a:p>
          <a:endParaRPr lang="zh-TW" altLang="en-US"/>
        </a:p>
      </dgm:t>
    </dgm:pt>
    <dgm:pt modelId="{C5574EC3-7809-4DBF-931D-FF138CE2AB69}" type="sibTrans" cxnId="{57D81BF5-43FA-4480-86DA-2ABE7D5E8DAC}">
      <dgm:prSet/>
      <dgm:spPr/>
      <dgm:t>
        <a:bodyPr/>
        <a:lstStyle/>
        <a:p>
          <a:endParaRPr lang="zh-TW" altLang="en-US"/>
        </a:p>
      </dgm:t>
    </dgm:pt>
    <dgm:pt modelId="{1BBE60ED-E797-4750-8244-FA2B69907FD6}">
      <dgm:prSet phldrT="[文字]" custT="1"/>
      <dgm:spPr>
        <a:solidFill>
          <a:srgbClr val="00B050"/>
        </a:solidFill>
      </dgm:spPr>
      <dgm:t>
        <a:bodyPr/>
        <a:lstStyle/>
        <a:p>
          <a:r>
            <a:rPr lang="zh-TW" altLang="en-US" sz="2000" dirty="0" smtClean="0">
              <a:latin typeface="標楷體" pitchFamily="65" charset="-120"/>
              <a:ea typeface="標楷體" pitchFamily="65" charset="-120"/>
            </a:rPr>
            <a:t>若單位未訂購單機版，請先下載並安裝</a:t>
          </a:r>
          <a:r>
            <a:rPr lang="en-US" altLang="en-US" sz="2000" dirty="0" smtClean="0">
              <a:latin typeface="+mn-lt"/>
              <a:ea typeface="標楷體" pitchFamily="65" charset="-120"/>
            </a:rPr>
            <a:t>Cite While You Write</a:t>
          </a:r>
          <a:r>
            <a:rPr lang="zh-TW" altLang="en-US" sz="2000" dirty="0" smtClean="0">
              <a:latin typeface="標楷體" pitchFamily="65" charset="-120"/>
              <a:ea typeface="標楷體" pitchFamily="65" charset="-120"/>
            </a:rPr>
            <a:t>程式</a:t>
          </a:r>
          <a:endParaRPr lang="zh-TW" altLang="en-US" sz="2000" dirty="0">
            <a:latin typeface="標楷體" pitchFamily="65" charset="-120"/>
            <a:ea typeface="標楷體" pitchFamily="65" charset="-120"/>
          </a:endParaRPr>
        </a:p>
      </dgm:t>
    </dgm:pt>
    <dgm:pt modelId="{1B05FAE6-960E-4C76-A0BE-969E5410C6A4}" type="parTrans" cxnId="{BC3A9A6A-52E3-4FD4-8751-A4F4876DDC5A}">
      <dgm:prSet/>
      <dgm:spPr/>
      <dgm:t>
        <a:bodyPr/>
        <a:lstStyle/>
        <a:p>
          <a:endParaRPr lang="zh-TW" altLang="en-US"/>
        </a:p>
      </dgm:t>
    </dgm:pt>
    <dgm:pt modelId="{60015ED7-C926-4C90-8D5B-CCC1656949F8}" type="sibTrans" cxnId="{BC3A9A6A-52E3-4FD4-8751-A4F4876DDC5A}">
      <dgm:prSet/>
      <dgm:spPr/>
      <dgm:t>
        <a:bodyPr/>
        <a:lstStyle/>
        <a:p>
          <a:endParaRPr lang="zh-TW" altLang="en-US"/>
        </a:p>
      </dgm:t>
    </dgm:pt>
    <dgm:pt modelId="{DDB755A6-2ED5-4DA8-9A2D-B12F9413B1C0}">
      <dgm:prSet phldrT="[文字]" custT="1">
        <dgm:style>
          <a:lnRef idx="0">
            <a:schemeClr val="accent6"/>
          </a:lnRef>
          <a:fillRef idx="3">
            <a:schemeClr val="accent6"/>
          </a:fillRef>
          <a:effectRef idx="3">
            <a:schemeClr val="accent6"/>
          </a:effectRef>
          <a:fontRef idx="minor">
            <a:schemeClr val="lt1"/>
          </a:fontRef>
        </dgm:style>
      </dgm:prSet>
      <dgm:spPr>
        <a:solidFill>
          <a:schemeClr val="accent6">
            <a:lumMod val="75000"/>
          </a:schemeClr>
        </a:solidFill>
      </dgm:spPr>
      <dgm:t>
        <a:bodyPr/>
        <a:lstStyle/>
        <a:p>
          <a:r>
            <a:rPr lang="zh-TW" altLang="en-US" sz="2000" dirty="0" smtClean="0">
              <a:latin typeface="標楷體" pitchFamily="65" charset="-120"/>
              <a:ea typeface="標楷體" pitchFamily="65" charset="-120"/>
            </a:rPr>
            <a:t>若有訂購單機版，可在</a:t>
          </a:r>
          <a:r>
            <a:rPr lang="en-US" altLang="zh-TW" sz="2000" dirty="0" smtClean="0">
              <a:latin typeface="+mn-lt"/>
              <a:ea typeface="標楷體" pitchFamily="65" charset="-120"/>
            </a:rPr>
            <a:t>Word</a:t>
          </a:r>
          <a:r>
            <a:rPr lang="zh-TW" altLang="en-US" sz="2000" dirty="0" smtClean="0">
              <a:latin typeface="標楷體" pitchFamily="65" charset="-120"/>
              <a:ea typeface="標楷體" pitchFamily="65" charset="-120"/>
            </a:rPr>
            <a:t>工具列切換為</a:t>
          </a:r>
          <a:r>
            <a:rPr lang="en-US" altLang="zh-TW" sz="2000" dirty="0" err="1" smtClean="0">
              <a:latin typeface="+mn-lt"/>
              <a:ea typeface="標楷體" pitchFamily="65" charset="-120"/>
            </a:rPr>
            <a:t>EndNote</a:t>
          </a:r>
          <a:r>
            <a:rPr lang="en-US" altLang="zh-TW" sz="2000" dirty="0" smtClean="0">
              <a:latin typeface="+mn-lt"/>
              <a:ea typeface="標楷體" pitchFamily="65" charset="-120"/>
            </a:rPr>
            <a:t> Online</a:t>
          </a:r>
          <a:endParaRPr lang="zh-TW" altLang="en-US" sz="2000" dirty="0">
            <a:latin typeface="+mn-lt"/>
            <a:ea typeface="標楷體" pitchFamily="65" charset="-120"/>
          </a:endParaRPr>
        </a:p>
      </dgm:t>
    </dgm:pt>
    <dgm:pt modelId="{D355ADC4-5628-40F3-8946-64FA31065451}" type="parTrans" cxnId="{82DCB9BF-ECE8-4AD1-853D-22E02764EE7B}">
      <dgm:prSet/>
      <dgm:spPr/>
      <dgm:t>
        <a:bodyPr/>
        <a:lstStyle/>
        <a:p>
          <a:endParaRPr lang="zh-TW" altLang="en-US"/>
        </a:p>
      </dgm:t>
    </dgm:pt>
    <dgm:pt modelId="{175423DE-0B46-4977-89D3-1AC78B71D84E}" type="sibTrans" cxnId="{82DCB9BF-ECE8-4AD1-853D-22E02764EE7B}">
      <dgm:prSet/>
      <dgm:spPr/>
      <dgm:t>
        <a:bodyPr/>
        <a:lstStyle/>
        <a:p>
          <a:endParaRPr lang="zh-TW" altLang="en-US"/>
        </a:p>
      </dgm:t>
    </dgm:pt>
    <dgm:pt modelId="{B7D59E1B-C580-4CD4-907B-72E0BCDDBEE5}" type="pres">
      <dgm:prSet presAssocID="{3528C587-859C-4855-9B66-B0CDB7A312A3}" presName="linearFlow" presStyleCnt="0">
        <dgm:presLayoutVars>
          <dgm:dir/>
          <dgm:resizeHandles val="exact"/>
        </dgm:presLayoutVars>
      </dgm:prSet>
      <dgm:spPr/>
    </dgm:pt>
    <dgm:pt modelId="{93FFC9A9-8074-4E00-B5B3-872381515F08}" type="pres">
      <dgm:prSet presAssocID="{EF564C8A-C754-430F-B1FA-73C6FC1645D4}" presName="composite" presStyleCnt="0"/>
      <dgm:spPr/>
    </dgm:pt>
    <dgm:pt modelId="{ED221D03-C514-4511-B516-C0DBE57B18F4}" type="pres">
      <dgm:prSet presAssocID="{EF564C8A-C754-430F-B1FA-73C6FC1645D4}" presName="imgShp" presStyleLbl="fgImgPlace1" presStyleIdx="0" presStyleCnt="3"/>
      <dgm:spPr>
        <a:blipFill rotWithShape="0">
          <a:blip xmlns:r="http://schemas.openxmlformats.org/officeDocument/2006/relationships" r:embed="rId1"/>
          <a:tile tx="0" ty="0" sx="100000" sy="100000" flip="none" algn="tl"/>
        </a:blipFill>
      </dgm:spPr>
    </dgm:pt>
    <dgm:pt modelId="{2C10FE41-B7CA-4582-BA36-7D55EBAD3CD9}" type="pres">
      <dgm:prSet presAssocID="{EF564C8A-C754-430F-B1FA-73C6FC1645D4}" presName="txShp" presStyleLbl="node1" presStyleIdx="0" presStyleCnt="3">
        <dgm:presLayoutVars>
          <dgm:bulletEnabled val="1"/>
        </dgm:presLayoutVars>
      </dgm:prSet>
      <dgm:spPr/>
      <dgm:t>
        <a:bodyPr/>
        <a:lstStyle/>
        <a:p>
          <a:endParaRPr lang="zh-TW" altLang="en-US"/>
        </a:p>
      </dgm:t>
    </dgm:pt>
    <dgm:pt modelId="{AC95424B-C2D7-44C7-9146-4CDD14E4F286}" type="pres">
      <dgm:prSet presAssocID="{C5574EC3-7809-4DBF-931D-FF138CE2AB69}" presName="spacing" presStyleCnt="0"/>
      <dgm:spPr/>
    </dgm:pt>
    <dgm:pt modelId="{534AA0E9-54B8-4950-AE09-3D4E70ABA2A5}" type="pres">
      <dgm:prSet presAssocID="{1BBE60ED-E797-4750-8244-FA2B69907FD6}" presName="composite" presStyleCnt="0"/>
      <dgm:spPr/>
    </dgm:pt>
    <dgm:pt modelId="{1F2B2D7F-B146-4AA1-A573-125D19E4759A}" type="pres">
      <dgm:prSet presAssocID="{1BBE60ED-E797-4750-8244-FA2B69907FD6}" presName="imgShp" presStyleLbl="fgImgPlace1" presStyleIdx="1" presStyleCnt="3" custLinFactNeighborX="323" custLinFactNeighborY="-2432"/>
      <dgm:spPr>
        <a:blipFill rotWithShape="0">
          <a:blip xmlns:r="http://schemas.openxmlformats.org/officeDocument/2006/relationships" r:embed="rId2"/>
          <a:tile tx="0" ty="0" sx="100000" sy="100000" flip="none" algn="tl"/>
        </a:blipFill>
      </dgm:spPr>
    </dgm:pt>
    <dgm:pt modelId="{B0E8F8C0-E903-4F48-ACB6-D776FF605939}" type="pres">
      <dgm:prSet presAssocID="{1BBE60ED-E797-4750-8244-FA2B69907FD6}" presName="txShp" presStyleLbl="node1" presStyleIdx="1" presStyleCnt="3">
        <dgm:presLayoutVars>
          <dgm:bulletEnabled val="1"/>
        </dgm:presLayoutVars>
      </dgm:prSet>
      <dgm:spPr/>
      <dgm:t>
        <a:bodyPr/>
        <a:lstStyle/>
        <a:p>
          <a:endParaRPr lang="zh-TW" altLang="en-US"/>
        </a:p>
      </dgm:t>
    </dgm:pt>
    <dgm:pt modelId="{2995954F-9C03-4E22-9DC7-AF15F8BACEBD}" type="pres">
      <dgm:prSet presAssocID="{60015ED7-C926-4C90-8D5B-CCC1656949F8}" presName="spacing" presStyleCnt="0"/>
      <dgm:spPr/>
    </dgm:pt>
    <dgm:pt modelId="{6133563A-A2B8-4AF4-89F9-F22B10F3893D}" type="pres">
      <dgm:prSet presAssocID="{DDB755A6-2ED5-4DA8-9A2D-B12F9413B1C0}" presName="composite" presStyleCnt="0"/>
      <dgm:spPr/>
    </dgm:pt>
    <dgm:pt modelId="{A90D7F3D-08EC-4552-B344-629DB39B4CA6}" type="pres">
      <dgm:prSet presAssocID="{DDB755A6-2ED5-4DA8-9A2D-B12F9413B1C0}" presName="imgShp" presStyleLbl="fgImgPlace1" presStyleIdx="2" presStyleCnt="3" custLinFactNeighborX="323" custLinFactNeighborY="2731"/>
      <dgm:spPr>
        <a:blipFill rotWithShape="0">
          <a:blip xmlns:r="http://schemas.openxmlformats.org/officeDocument/2006/relationships" r:embed="rId3"/>
          <a:tile tx="0" ty="0" sx="100000" sy="100000" flip="none" algn="tl"/>
        </a:blipFill>
      </dgm:spPr>
    </dgm:pt>
    <dgm:pt modelId="{806A0FC6-C9AC-47EA-BA97-9C60B42CCA42}" type="pres">
      <dgm:prSet presAssocID="{DDB755A6-2ED5-4DA8-9A2D-B12F9413B1C0}" presName="txShp" presStyleLbl="node1" presStyleIdx="2" presStyleCnt="3">
        <dgm:presLayoutVars>
          <dgm:bulletEnabled val="1"/>
        </dgm:presLayoutVars>
      </dgm:prSet>
      <dgm:spPr/>
      <dgm:t>
        <a:bodyPr/>
        <a:lstStyle/>
        <a:p>
          <a:endParaRPr lang="zh-TW" altLang="en-US"/>
        </a:p>
      </dgm:t>
    </dgm:pt>
  </dgm:ptLst>
  <dgm:cxnLst>
    <dgm:cxn modelId="{82DCB9BF-ECE8-4AD1-853D-22E02764EE7B}" srcId="{3528C587-859C-4855-9B66-B0CDB7A312A3}" destId="{DDB755A6-2ED5-4DA8-9A2D-B12F9413B1C0}" srcOrd="2" destOrd="0" parTransId="{D355ADC4-5628-40F3-8946-64FA31065451}" sibTransId="{175423DE-0B46-4977-89D3-1AC78B71D84E}"/>
    <dgm:cxn modelId="{57D81BF5-43FA-4480-86DA-2ABE7D5E8DAC}" srcId="{3528C587-859C-4855-9B66-B0CDB7A312A3}" destId="{EF564C8A-C754-430F-B1FA-73C6FC1645D4}" srcOrd="0" destOrd="0" parTransId="{81A57262-5FEB-435A-86AD-EF43CE82A237}" sibTransId="{C5574EC3-7809-4DBF-931D-FF138CE2AB69}"/>
    <dgm:cxn modelId="{BA806025-9049-4F1A-8BF4-45D9C6BA8503}" type="presOf" srcId="{DDB755A6-2ED5-4DA8-9A2D-B12F9413B1C0}" destId="{806A0FC6-C9AC-47EA-BA97-9C60B42CCA42}" srcOrd="0" destOrd="0" presId="urn:microsoft.com/office/officeart/2005/8/layout/vList3#2"/>
    <dgm:cxn modelId="{8BF4388F-DFB3-463A-BE1B-7A7AE9FA32BA}" type="presOf" srcId="{EF564C8A-C754-430F-B1FA-73C6FC1645D4}" destId="{2C10FE41-B7CA-4582-BA36-7D55EBAD3CD9}" srcOrd="0" destOrd="0" presId="urn:microsoft.com/office/officeart/2005/8/layout/vList3#2"/>
    <dgm:cxn modelId="{BC3A9A6A-52E3-4FD4-8751-A4F4876DDC5A}" srcId="{3528C587-859C-4855-9B66-B0CDB7A312A3}" destId="{1BBE60ED-E797-4750-8244-FA2B69907FD6}" srcOrd="1" destOrd="0" parTransId="{1B05FAE6-960E-4C76-A0BE-969E5410C6A4}" sibTransId="{60015ED7-C926-4C90-8D5B-CCC1656949F8}"/>
    <dgm:cxn modelId="{AFE072C6-4900-4D2B-91A7-783C27764BDD}" type="presOf" srcId="{1BBE60ED-E797-4750-8244-FA2B69907FD6}" destId="{B0E8F8C0-E903-4F48-ACB6-D776FF605939}" srcOrd="0" destOrd="0" presId="urn:microsoft.com/office/officeart/2005/8/layout/vList3#2"/>
    <dgm:cxn modelId="{BDB738DA-CF4B-437A-A75C-348F8D7E69E1}" type="presOf" srcId="{3528C587-859C-4855-9B66-B0CDB7A312A3}" destId="{B7D59E1B-C580-4CD4-907B-72E0BCDDBEE5}" srcOrd="0" destOrd="0" presId="urn:microsoft.com/office/officeart/2005/8/layout/vList3#2"/>
    <dgm:cxn modelId="{D30B2927-D020-4600-8BE3-29F0949516CE}" type="presParOf" srcId="{B7D59E1B-C580-4CD4-907B-72E0BCDDBEE5}" destId="{93FFC9A9-8074-4E00-B5B3-872381515F08}" srcOrd="0" destOrd="0" presId="urn:microsoft.com/office/officeart/2005/8/layout/vList3#2"/>
    <dgm:cxn modelId="{9BEA3825-AAFF-463E-8A6C-F686260B2D66}" type="presParOf" srcId="{93FFC9A9-8074-4E00-B5B3-872381515F08}" destId="{ED221D03-C514-4511-B516-C0DBE57B18F4}" srcOrd="0" destOrd="0" presId="urn:microsoft.com/office/officeart/2005/8/layout/vList3#2"/>
    <dgm:cxn modelId="{8E39135D-EDC7-479E-815F-DC7B89E26F1F}" type="presParOf" srcId="{93FFC9A9-8074-4E00-B5B3-872381515F08}" destId="{2C10FE41-B7CA-4582-BA36-7D55EBAD3CD9}" srcOrd="1" destOrd="0" presId="urn:microsoft.com/office/officeart/2005/8/layout/vList3#2"/>
    <dgm:cxn modelId="{43ED9A14-5E8F-4883-AC5E-AAEF15196DC5}" type="presParOf" srcId="{B7D59E1B-C580-4CD4-907B-72E0BCDDBEE5}" destId="{AC95424B-C2D7-44C7-9146-4CDD14E4F286}" srcOrd="1" destOrd="0" presId="urn:microsoft.com/office/officeart/2005/8/layout/vList3#2"/>
    <dgm:cxn modelId="{01F2F2DF-D206-4D79-B382-43DCD95E3E65}" type="presParOf" srcId="{B7D59E1B-C580-4CD4-907B-72E0BCDDBEE5}" destId="{534AA0E9-54B8-4950-AE09-3D4E70ABA2A5}" srcOrd="2" destOrd="0" presId="urn:microsoft.com/office/officeart/2005/8/layout/vList3#2"/>
    <dgm:cxn modelId="{F6F32474-3F2A-43A9-B637-019F7D4BD91E}" type="presParOf" srcId="{534AA0E9-54B8-4950-AE09-3D4E70ABA2A5}" destId="{1F2B2D7F-B146-4AA1-A573-125D19E4759A}" srcOrd="0" destOrd="0" presId="urn:microsoft.com/office/officeart/2005/8/layout/vList3#2"/>
    <dgm:cxn modelId="{3837F161-4E7A-43E2-A8EB-27F2E3F0A5D5}" type="presParOf" srcId="{534AA0E9-54B8-4950-AE09-3D4E70ABA2A5}" destId="{B0E8F8C0-E903-4F48-ACB6-D776FF605939}" srcOrd="1" destOrd="0" presId="urn:microsoft.com/office/officeart/2005/8/layout/vList3#2"/>
    <dgm:cxn modelId="{9DEA9BD0-4F08-4814-85A2-22E400D75CD2}" type="presParOf" srcId="{B7D59E1B-C580-4CD4-907B-72E0BCDDBEE5}" destId="{2995954F-9C03-4E22-9DC7-AF15F8BACEBD}" srcOrd="3" destOrd="0" presId="urn:microsoft.com/office/officeart/2005/8/layout/vList3#2"/>
    <dgm:cxn modelId="{20A3533A-D602-4650-AAE0-6552E4149099}" type="presParOf" srcId="{B7D59E1B-C580-4CD4-907B-72E0BCDDBEE5}" destId="{6133563A-A2B8-4AF4-89F9-F22B10F3893D}" srcOrd="4" destOrd="0" presId="urn:microsoft.com/office/officeart/2005/8/layout/vList3#2"/>
    <dgm:cxn modelId="{B156A1EF-DA02-42D5-A576-19F13E231BA5}" type="presParOf" srcId="{6133563A-A2B8-4AF4-89F9-F22B10F3893D}" destId="{A90D7F3D-08EC-4552-B344-629DB39B4CA6}" srcOrd="0" destOrd="0" presId="urn:microsoft.com/office/officeart/2005/8/layout/vList3#2"/>
    <dgm:cxn modelId="{12C9CD27-EAC5-423E-86A0-DEA8C5049BAC}" type="presParOf" srcId="{6133563A-A2B8-4AF4-89F9-F22B10F3893D}" destId="{806A0FC6-C9AC-47EA-BA97-9C60B42CCA42}" srcOrd="1" destOrd="0" presId="urn:microsoft.com/office/officeart/2005/8/layout/vList3#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CF111AF-72A0-48DF-BEF1-7D7BB53C85A1}" type="doc">
      <dgm:prSet loTypeId="urn:microsoft.com/office/officeart/2005/8/layout/cycle2" loCatId="cycle" qsTypeId="urn:microsoft.com/office/officeart/2005/8/quickstyle/simple1" qsCatId="simple" csTypeId="urn:microsoft.com/office/officeart/2005/8/colors/colorful5" csCatId="colorful" phldr="1"/>
      <dgm:spPr/>
      <dgm:t>
        <a:bodyPr/>
        <a:lstStyle/>
        <a:p>
          <a:endParaRPr lang="en-US"/>
        </a:p>
      </dgm:t>
    </dgm:pt>
    <dgm:pt modelId="{C288643F-67BE-41F7-AC1E-ED944F07AE0E}">
      <dgm:prSet phldrT="[Text]" custT="1"/>
      <dgm:spPr/>
      <dgm:t>
        <a:bodyPr/>
        <a:lstStyle/>
        <a:p>
          <a:r>
            <a:rPr lang="en-US" sz="2000" dirty="0" smtClean="0"/>
            <a:t>Efficient &amp; Quality Literature Search for “Smart Discovery”</a:t>
          </a:r>
          <a:endParaRPr lang="en-US" sz="2000" dirty="0"/>
        </a:p>
      </dgm:t>
    </dgm:pt>
    <dgm:pt modelId="{36118729-BE90-40BE-A074-B0452C14A530}" type="parTrans" cxnId="{A7633D13-0DC3-427C-8FF5-DDE6AEB160D0}">
      <dgm:prSet/>
      <dgm:spPr/>
      <dgm:t>
        <a:bodyPr/>
        <a:lstStyle/>
        <a:p>
          <a:endParaRPr lang="en-US"/>
        </a:p>
      </dgm:t>
    </dgm:pt>
    <dgm:pt modelId="{3AC6DD82-408F-4214-B80C-B5C266BC9642}" type="sibTrans" cxnId="{A7633D13-0DC3-427C-8FF5-DDE6AEB160D0}">
      <dgm:prSet/>
      <dgm:spPr/>
      <dgm:t>
        <a:bodyPr/>
        <a:lstStyle/>
        <a:p>
          <a:endParaRPr lang="en-US"/>
        </a:p>
      </dgm:t>
    </dgm:pt>
    <dgm:pt modelId="{425E60B6-4DD7-49B1-81DF-AAF020067BBB}">
      <dgm:prSet phldrT="[Text]" custT="1"/>
      <dgm:spPr/>
      <dgm:t>
        <a:bodyPr/>
        <a:lstStyle/>
        <a:p>
          <a:r>
            <a:rPr lang="en-US" sz="2000" dirty="0" smtClean="0"/>
            <a:t>Manage References and Happier Writing Process</a:t>
          </a:r>
          <a:endParaRPr lang="en-US" sz="2000" dirty="0"/>
        </a:p>
      </dgm:t>
    </dgm:pt>
    <dgm:pt modelId="{D056E0B2-2887-4DFE-9B47-A4241DAA1A9C}" type="parTrans" cxnId="{A1ADCCAA-EEC2-4CB4-9E82-C0F9D8F6AFFA}">
      <dgm:prSet/>
      <dgm:spPr/>
      <dgm:t>
        <a:bodyPr/>
        <a:lstStyle/>
        <a:p>
          <a:endParaRPr lang="en-US"/>
        </a:p>
      </dgm:t>
    </dgm:pt>
    <dgm:pt modelId="{D5383C19-83DD-4677-8E00-44FBDA7A9EAD}" type="sibTrans" cxnId="{A1ADCCAA-EEC2-4CB4-9E82-C0F9D8F6AFFA}">
      <dgm:prSet/>
      <dgm:spPr/>
      <dgm:t>
        <a:bodyPr/>
        <a:lstStyle/>
        <a:p>
          <a:endParaRPr lang="en-US"/>
        </a:p>
      </dgm:t>
    </dgm:pt>
    <dgm:pt modelId="{3F5013C4-7CAB-4FC0-B74D-183A4392F19B}">
      <dgm:prSet phldrT="[Text]" custT="1">
        <dgm:style>
          <a:lnRef idx="0">
            <a:schemeClr val="accent2"/>
          </a:lnRef>
          <a:fillRef idx="3">
            <a:schemeClr val="accent2"/>
          </a:fillRef>
          <a:effectRef idx="3">
            <a:schemeClr val="accent2"/>
          </a:effectRef>
          <a:fontRef idx="minor">
            <a:schemeClr val="lt1"/>
          </a:fontRef>
        </dgm:style>
      </dgm:prSet>
      <dgm:spPr/>
      <dgm:t>
        <a:bodyPr/>
        <a:lstStyle/>
        <a:p>
          <a:r>
            <a:rPr lang="en-US" sz="2000" dirty="0" smtClean="0"/>
            <a:t>Target at the Right (High Impact Factor) Journals</a:t>
          </a:r>
          <a:endParaRPr lang="en-US" sz="2000" dirty="0"/>
        </a:p>
      </dgm:t>
    </dgm:pt>
    <dgm:pt modelId="{EDAE9C66-1A88-434F-9F29-092041ED2140}" type="parTrans" cxnId="{9841970D-AAEF-42F8-8D8C-1051C4953733}">
      <dgm:prSet/>
      <dgm:spPr/>
      <dgm:t>
        <a:bodyPr/>
        <a:lstStyle/>
        <a:p>
          <a:endParaRPr lang="en-US"/>
        </a:p>
      </dgm:t>
    </dgm:pt>
    <dgm:pt modelId="{BAD65133-4857-43A7-AC2E-7D98D62C650C}" type="sibTrans" cxnId="{9841970D-AAEF-42F8-8D8C-1051C4953733}">
      <dgm:prSet/>
      <dgm:spPr>
        <a:solidFill>
          <a:schemeClr val="accent2"/>
        </a:solidFill>
      </dgm:spPr>
      <dgm:t>
        <a:bodyPr/>
        <a:lstStyle/>
        <a:p>
          <a:endParaRPr lang="en-US"/>
        </a:p>
      </dgm:t>
    </dgm:pt>
    <dgm:pt modelId="{F52063D1-4211-41AA-888F-0DDBF0DF9941}">
      <dgm:prSet phldrT="[Text]" custT="1"/>
      <dgm:spPr/>
      <dgm:t>
        <a:bodyPr/>
        <a:lstStyle/>
        <a:p>
          <a:r>
            <a:rPr lang="en-US" sz="2000" dirty="0" smtClean="0"/>
            <a:t>Be Seen, Be Cited and Be Identified!</a:t>
          </a:r>
          <a:endParaRPr lang="en-US" sz="2000" dirty="0"/>
        </a:p>
      </dgm:t>
    </dgm:pt>
    <dgm:pt modelId="{081C57C1-F55D-4B46-8926-996BAFCD3EBE}" type="parTrans" cxnId="{88D804C7-009F-426F-B10C-81162A6A1AB1}">
      <dgm:prSet/>
      <dgm:spPr/>
      <dgm:t>
        <a:bodyPr/>
        <a:lstStyle/>
        <a:p>
          <a:endParaRPr lang="en-US"/>
        </a:p>
      </dgm:t>
    </dgm:pt>
    <dgm:pt modelId="{FCAA901F-E0C5-4A3B-B143-FCF224EA596B}" type="sibTrans" cxnId="{88D804C7-009F-426F-B10C-81162A6A1AB1}">
      <dgm:prSet/>
      <dgm:spPr/>
      <dgm:t>
        <a:bodyPr/>
        <a:lstStyle/>
        <a:p>
          <a:endParaRPr lang="en-US"/>
        </a:p>
      </dgm:t>
    </dgm:pt>
    <dgm:pt modelId="{16D95F41-732D-44B4-8842-A3A4913E8D64}" type="pres">
      <dgm:prSet presAssocID="{7CF111AF-72A0-48DF-BEF1-7D7BB53C85A1}" presName="cycle" presStyleCnt="0">
        <dgm:presLayoutVars>
          <dgm:dir/>
          <dgm:resizeHandles val="exact"/>
        </dgm:presLayoutVars>
      </dgm:prSet>
      <dgm:spPr/>
      <dgm:t>
        <a:bodyPr/>
        <a:lstStyle/>
        <a:p>
          <a:endParaRPr lang="en-US"/>
        </a:p>
      </dgm:t>
    </dgm:pt>
    <dgm:pt modelId="{3CD01A46-F420-4732-B5D9-565557AB67D0}" type="pres">
      <dgm:prSet presAssocID="{C288643F-67BE-41F7-AC1E-ED944F07AE0E}" presName="node" presStyleLbl="node1" presStyleIdx="0" presStyleCnt="4" custRadScaleRad="89641">
        <dgm:presLayoutVars>
          <dgm:bulletEnabled val="1"/>
        </dgm:presLayoutVars>
      </dgm:prSet>
      <dgm:spPr/>
      <dgm:t>
        <a:bodyPr/>
        <a:lstStyle/>
        <a:p>
          <a:endParaRPr lang="en-US"/>
        </a:p>
      </dgm:t>
    </dgm:pt>
    <dgm:pt modelId="{3966518C-BB09-4A6C-8C49-550EEE48CDBF}" type="pres">
      <dgm:prSet presAssocID="{3AC6DD82-408F-4214-B80C-B5C266BC9642}" presName="sibTrans" presStyleLbl="sibTrans2D1" presStyleIdx="0" presStyleCnt="4"/>
      <dgm:spPr/>
      <dgm:t>
        <a:bodyPr/>
        <a:lstStyle/>
        <a:p>
          <a:endParaRPr lang="en-US"/>
        </a:p>
      </dgm:t>
    </dgm:pt>
    <dgm:pt modelId="{334F4220-E178-4665-B7B6-120C95E9A123}" type="pres">
      <dgm:prSet presAssocID="{3AC6DD82-408F-4214-B80C-B5C266BC9642}" presName="connectorText" presStyleLbl="sibTrans2D1" presStyleIdx="0" presStyleCnt="4"/>
      <dgm:spPr/>
      <dgm:t>
        <a:bodyPr/>
        <a:lstStyle/>
        <a:p>
          <a:endParaRPr lang="en-US"/>
        </a:p>
      </dgm:t>
    </dgm:pt>
    <dgm:pt modelId="{19AB8EF5-551A-4E00-9AC0-3D8B5175D7F4}" type="pres">
      <dgm:prSet presAssocID="{425E60B6-4DD7-49B1-81DF-AAF020067BBB}" presName="node" presStyleLbl="node1" presStyleIdx="1" presStyleCnt="4" custRadScaleRad="132307" custRadScaleInc="4431">
        <dgm:presLayoutVars>
          <dgm:bulletEnabled val="1"/>
        </dgm:presLayoutVars>
      </dgm:prSet>
      <dgm:spPr/>
      <dgm:t>
        <a:bodyPr/>
        <a:lstStyle/>
        <a:p>
          <a:endParaRPr lang="en-US"/>
        </a:p>
      </dgm:t>
    </dgm:pt>
    <dgm:pt modelId="{1DBEE250-DCEC-459F-912F-2678DADF2E6B}" type="pres">
      <dgm:prSet presAssocID="{D5383C19-83DD-4677-8E00-44FBDA7A9EAD}" presName="sibTrans" presStyleLbl="sibTrans2D1" presStyleIdx="1" presStyleCnt="4"/>
      <dgm:spPr/>
      <dgm:t>
        <a:bodyPr/>
        <a:lstStyle/>
        <a:p>
          <a:endParaRPr lang="en-US"/>
        </a:p>
      </dgm:t>
    </dgm:pt>
    <dgm:pt modelId="{78E6FE14-BA9E-4D5A-9127-310493034EFD}" type="pres">
      <dgm:prSet presAssocID="{D5383C19-83DD-4677-8E00-44FBDA7A9EAD}" presName="connectorText" presStyleLbl="sibTrans2D1" presStyleIdx="1" presStyleCnt="4"/>
      <dgm:spPr/>
      <dgm:t>
        <a:bodyPr/>
        <a:lstStyle/>
        <a:p>
          <a:endParaRPr lang="en-US"/>
        </a:p>
      </dgm:t>
    </dgm:pt>
    <dgm:pt modelId="{29639D3D-3668-4400-9AD4-49EAF606F756}" type="pres">
      <dgm:prSet presAssocID="{3F5013C4-7CAB-4FC0-B74D-183A4392F19B}" presName="node" presStyleLbl="node1" presStyleIdx="2" presStyleCnt="4" custRadScaleRad="92008" custRadScaleInc="-4780">
        <dgm:presLayoutVars>
          <dgm:bulletEnabled val="1"/>
        </dgm:presLayoutVars>
      </dgm:prSet>
      <dgm:spPr/>
      <dgm:t>
        <a:bodyPr/>
        <a:lstStyle/>
        <a:p>
          <a:endParaRPr lang="en-US"/>
        </a:p>
      </dgm:t>
    </dgm:pt>
    <dgm:pt modelId="{7101E654-8863-499D-89F6-24908463806E}" type="pres">
      <dgm:prSet presAssocID="{BAD65133-4857-43A7-AC2E-7D98D62C650C}" presName="sibTrans" presStyleLbl="sibTrans2D1" presStyleIdx="2" presStyleCnt="4"/>
      <dgm:spPr/>
      <dgm:t>
        <a:bodyPr/>
        <a:lstStyle/>
        <a:p>
          <a:endParaRPr lang="en-US"/>
        </a:p>
      </dgm:t>
    </dgm:pt>
    <dgm:pt modelId="{CE508A2B-0A93-4A29-AC57-DB6173D724D9}" type="pres">
      <dgm:prSet presAssocID="{BAD65133-4857-43A7-AC2E-7D98D62C650C}" presName="connectorText" presStyleLbl="sibTrans2D1" presStyleIdx="2" presStyleCnt="4"/>
      <dgm:spPr/>
      <dgm:t>
        <a:bodyPr/>
        <a:lstStyle/>
        <a:p>
          <a:endParaRPr lang="en-US"/>
        </a:p>
      </dgm:t>
    </dgm:pt>
    <dgm:pt modelId="{F4132E7C-45E7-403B-87A3-C78BBF831895}" type="pres">
      <dgm:prSet presAssocID="{F52063D1-4211-41AA-888F-0DDBF0DF9941}" presName="node" presStyleLbl="node1" presStyleIdx="3" presStyleCnt="4" custRadScaleRad="127629" custRadScaleInc="1148">
        <dgm:presLayoutVars>
          <dgm:bulletEnabled val="1"/>
        </dgm:presLayoutVars>
      </dgm:prSet>
      <dgm:spPr/>
      <dgm:t>
        <a:bodyPr/>
        <a:lstStyle/>
        <a:p>
          <a:endParaRPr lang="en-US"/>
        </a:p>
      </dgm:t>
    </dgm:pt>
    <dgm:pt modelId="{8723A3E2-B4A8-47EB-A293-AF4780619516}" type="pres">
      <dgm:prSet presAssocID="{FCAA901F-E0C5-4A3B-B143-FCF224EA596B}" presName="sibTrans" presStyleLbl="sibTrans2D1" presStyleIdx="3" presStyleCnt="4"/>
      <dgm:spPr/>
      <dgm:t>
        <a:bodyPr/>
        <a:lstStyle/>
        <a:p>
          <a:endParaRPr lang="en-US"/>
        </a:p>
      </dgm:t>
    </dgm:pt>
    <dgm:pt modelId="{AFE80E7C-97C0-4CA6-BFE7-83A838ECC35D}" type="pres">
      <dgm:prSet presAssocID="{FCAA901F-E0C5-4A3B-B143-FCF224EA596B}" presName="connectorText" presStyleLbl="sibTrans2D1" presStyleIdx="3" presStyleCnt="4"/>
      <dgm:spPr/>
      <dgm:t>
        <a:bodyPr/>
        <a:lstStyle/>
        <a:p>
          <a:endParaRPr lang="en-US"/>
        </a:p>
      </dgm:t>
    </dgm:pt>
  </dgm:ptLst>
  <dgm:cxnLst>
    <dgm:cxn modelId="{9841970D-AAEF-42F8-8D8C-1051C4953733}" srcId="{7CF111AF-72A0-48DF-BEF1-7D7BB53C85A1}" destId="{3F5013C4-7CAB-4FC0-B74D-183A4392F19B}" srcOrd="2" destOrd="0" parTransId="{EDAE9C66-1A88-434F-9F29-092041ED2140}" sibTransId="{BAD65133-4857-43A7-AC2E-7D98D62C650C}"/>
    <dgm:cxn modelId="{88D804C7-009F-426F-B10C-81162A6A1AB1}" srcId="{7CF111AF-72A0-48DF-BEF1-7D7BB53C85A1}" destId="{F52063D1-4211-41AA-888F-0DDBF0DF9941}" srcOrd="3" destOrd="0" parTransId="{081C57C1-F55D-4B46-8926-996BAFCD3EBE}" sibTransId="{FCAA901F-E0C5-4A3B-B143-FCF224EA596B}"/>
    <dgm:cxn modelId="{809271CD-0C79-430E-87B1-427086CF0440}" type="presOf" srcId="{3AC6DD82-408F-4214-B80C-B5C266BC9642}" destId="{3966518C-BB09-4A6C-8C49-550EEE48CDBF}" srcOrd="0" destOrd="0" presId="urn:microsoft.com/office/officeart/2005/8/layout/cycle2"/>
    <dgm:cxn modelId="{5981D827-D5F1-4DFD-8C9E-9AFEF41F2A93}" type="presOf" srcId="{425E60B6-4DD7-49B1-81DF-AAF020067BBB}" destId="{19AB8EF5-551A-4E00-9AC0-3D8B5175D7F4}" srcOrd="0" destOrd="0" presId="urn:microsoft.com/office/officeart/2005/8/layout/cycle2"/>
    <dgm:cxn modelId="{1196F24E-259E-4473-97B2-01AB95E4862A}" type="presOf" srcId="{D5383C19-83DD-4677-8E00-44FBDA7A9EAD}" destId="{78E6FE14-BA9E-4D5A-9127-310493034EFD}" srcOrd="1" destOrd="0" presId="urn:microsoft.com/office/officeart/2005/8/layout/cycle2"/>
    <dgm:cxn modelId="{11003E42-5A57-4FE2-81A3-8A1D3002D070}" type="presOf" srcId="{FCAA901F-E0C5-4A3B-B143-FCF224EA596B}" destId="{AFE80E7C-97C0-4CA6-BFE7-83A838ECC35D}" srcOrd="1" destOrd="0" presId="urn:microsoft.com/office/officeart/2005/8/layout/cycle2"/>
    <dgm:cxn modelId="{AAC09A3D-31CA-453C-B3DF-779A200F25AC}" type="presOf" srcId="{3F5013C4-7CAB-4FC0-B74D-183A4392F19B}" destId="{29639D3D-3668-4400-9AD4-49EAF606F756}" srcOrd="0" destOrd="0" presId="urn:microsoft.com/office/officeart/2005/8/layout/cycle2"/>
    <dgm:cxn modelId="{7C8BF5AE-4212-433D-A06F-AD7BBA90A544}" type="presOf" srcId="{BAD65133-4857-43A7-AC2E-7D98D62C650C}" destId="{CE508A2B-0A93-4A29-AC57-DB6173D724D9}" srcOrd="1" destOrd="0" presId="urn:microsoft.com/office/officeart/2005/8/layout/cycle2"/>
    <dgm:cxn modelId="{A1ADCCAA-EEC2-4CB4-9E82-C0F9D8F6AFFA}" srcId="{7CF111AF-72A0-48DF-BEF1-7D7BB53C85A1}" destId="{425E60B6-4DD7-49B1-81DF-AAF020067BBB}" srcOrd="1" destOrd="0" parTransId="{D056E0B2-2887-4DFE-9B47-A4241DAA1A9C}" sibTransId="{D5383C19-83DD-4677-8E00-44FBDA7A9EAD}"/>
    <dgm:cxn modelId="{A3A5EDC7-43C2-47F3-A01C-695831E83FFE}" type="presOf" srcId="{FCAA901F-E0C5-4A3B-B143-FCF224EA596B}" destId="{8723A3E2-B4A8-47EB-A293-AF4780619516}" srcOrd="0" destOrd="0" presId="urn:microsoft.com/office/officeart/2005/8/layout/cycle2"/>
    <dgm:cxn modelId="{B16B1821-09E9-4DC1-AE98-5C247173AD81}" type="presOf" srcId="{3AC6DD82-408F-4214-B80C-B5C266BC9642}" destId="{334F4220-E178-4665-B7B6-120C95E9A123}" srcOrd="1" destOrd="0" presId="urn:microsoft.com/office/officeart/2005/8/layout/cycle2"/>
    <dgm:cxn modelId="{BF65404E-6E72-412D-91A4-A6F6E8C4FF2A}" type="presOf" srcId="{C288643F-67BE-41F7-AC1E-ED944F07AE0E}" destId="{3CD01A46-F420-4732-B5D9-565557AB67D0}" srcOrd="0" destOrd="0" presId="urn:microsoft.com/office/officeart/2005/8/layout/cycle2"/>
    <dgm:cxn modelId="{A7633D13-0DC3-427C-8FF5-DDE6AEB160D0}" srcId="{7CF111AF-72A0-48DF-BEF1-7D7BB53C85A1}" destId="{C288643F-67BE-41F7-AC1E-ED944F07AE0E}" srcOrd="0" destOrd="0" parTransId="{36118729-BE90-40BE-A074-B0452C14A530}" sibTransId="{3AC6DD82-408F-4214-B80C-B5C266BC9642}"/>
    <dgm:cxn modelId="{860FCB76-4136-4648-B85C-6E530D3F2709}" type="presOf" srcId="{BAD65133-4857-43A7-AC2E-7D98D62C650C}" destId="{7101E654-8863-499D-89F6-24908463806E}" srcOrd="0" destOrd="0" presId="urn:microsoft.com/office/officeart/2005/8/layout/cycle2"/>
    <dgm:cxn modelId="{BA4F17DD-C0AB-4236-975E-DAC3FBE39EF5}" type="presOf" srcId="{F52063D1-4211-41AA-888F-0DDBF0DF9941}" destId="{F4132E7C-45E7-403B-87A3-C78BBF831895}" srcOrd="0" destOrd="0" presId="urn:microsoft.com/office/officeart/2005/8/layout/cycle2"/>
    <dgm:cxn modelId="{5FEFDC16-E138-49F8-BE45-54D2FCD5FC8F}" type="presOf" srcId="{D5383C19-83DD-4677-8E00-44FBDA7A9EAD}" destId="{1DBEE250-DCEC-459F-912F-2678DADF2E6B}" srcOrd="0" destOrd="0" presId="urn:microsoft.com/office/officeart/2005/8/layout/cycle2"/>
    <dgm:cxn modelId="{5655465F-86B3-4126-A943-5653A2684C25}" type="presOf" srcId="{7CF111AF-72A0-48DF-BEF1-7D7BB53C85A1}" destId="{16D95F41-732D-44B4-8842-A3A4913E8D64}" srcOrd="0" destOrd="0" presId="urn:microsoft.com/office/officeart/2005/8/layout/cycle2"/>
    <dgm:cxn modelId="{94544A2E-F3E4-45B7-AC36-9781F84AC56E}" type="presParOf" srcId="{16D95F41-732D-44B4-8842-A3A4913E8D64}" destId="{3CD01A46-F420-4732-B5D9-565557AB67D0}" srcOrd="0" destOrd="0" presId="urn:microsoft.com/office/officeart/2005/8/layout/cycle2"/>
    <dgm:cxn modelId="{82C625D6-AC8D-421A-A139-F0C80C095C2B}" type="presParOf" srcId="{16D95F41-732D-44B4-8842-A3A4913E8D64}" destId="{3966518C-BB09-4A6C-8C49-550EEE48CDBF}" srcOrd="1" destOrd="0" presId="urn:microsoft.com/office/officeart/2005/8/layout/cycle2"/>
    <dgm:cxn modelId="{48227621-369A-47FB-89EA-CBCC9B9CA27F}" type="presParOf" srcId="{3966518C-BB09-4A6C-8C49-550EEE48CDBF}" destId="{334F4220-E178-4665-B7B6-120C95E9A123}" srcOrd="0" destOrd="0" presId="urn:microsoft.com/office/officeart/2005/8/layout/cycle2"/>
    <dgm:cxn modelId="{CB2BDD28-9A3B-4AEE-8D61-09681DA08ADB}" type="presParOf" srcId="{16D95F41-732D-44B4-8842-A3A4913E8D64}" destId="{19AB8EF5-551A-4E00-9AC0-3D8B5175D7F4}" srcOrd="2" destOrd="0" presId="urn:microsoft.com/office/officeart/2005/8/layout/cycle2"/>
    <dgm:cxn modelId="{A1C5AA98-7EE5-4A1E-AFFE-F92C84C3D78E}" type="presParOf" srcId="{16D95F41-732D-44B4-8842-A3A4913E8D64}" destId="{1DBEE250-DCEC-459F-912F-2678DADF2E6B}" srcOrd="3" destOrd="0" presId="urn:microsoft.com/office/officeart/2005/8/layout/cycle2"/>
    <dgm:cxn modelId="{AF6E2F6A-574A-4BA5-AFCA-02D3B7761846}" type="presParOf" srcId="{1DBEE250-DCEC-459F-912F-2678DADF2E6B}" destId="{78E6FE14-BA9E-4D5A-9127-310493034EFD}" srcOrd="0" destOrd="0" presId="urn:microsoft.com/office/officeart/2005/8/layout/cycle2"/>
    <dgm:cxn modelId="{04DA8BDE-E09B-4307-BB1A-2BF7A4D6FC8A}" type="presParOf" srcId="{16D95F41-732D-44B4-8842-A3A4913E8D64}" destId="{29639D3D-3668-4400-9AD4-49EAF606F756}" srcOrd="4" destOrd="0" presId="urn:microsoft.com/office/officeart/2005/8/layout/cycle2"/>
    <dgm:cxn modelId="{C8C98EEE-FFC9-45B0-867E-C26078F2F384}" type="presParOf" srcId="{16D95F41-732D-44B4-8842-A3A4913E8D64}" destId="{7101E654-8863-499D-89F6-24908463806E}" srcOrd="5" destOrd="0" presId="urn:microsoft.com/office/officeart/2005/8/layout/cycle2"/>
    <dgm:cxn modelId="{3646E7FC-C4F9-47BA-850E-CDC482633AC3}" type="presParOf" srcId="{7101E654-8863-499D-89F6-24908463806E}" destId="{CE508A2B-0A93-4A29-AC57-DB6173D724D9}" srcOrd="0" destOrd="0" presId="urn:microsoft.com/office/officeart/2005/8/layout/cycle2"/>
    <dgm:cxn modelId="{3FBED631-BCE1-493C-B3FC-1C1ADB04305E}" type="presParOf" srcId="{16D95F41-732D-44B4-8842-A3A4913E8D64}" destId="{F4132E7C-45E7-403B-87A3-C78BBF831895}" srcOrd="6" destOrd="0" presId="urn:microsoft.com/office/officeart/2005/8/layout/cycle2"/>
    <dgm:cxn modelId="{294F7184-52E1-47BE-9F0A-76CFD9E8C189}" type="presParOf" srcId="{16D95F41-732D-44B4-8842-A3A4913E8D64}" destId="{8723A3E2-B4A8-47EB-A293-AF4780619516}" srcOrd="7" destOrd="0" presId="urn:microsoft.com/office/officeart/2005/8/layout/cycle2"/>
    <dgm:cxn modelId="{ED2F8872-9D04-4430-A6F6-BC4D19D9DAA8}" type="presParOf" srcId="{8723A3E2-B4A8-47EB-A293-AF4780619516}" destId="{AFE80E7C-97C0-4CA6-BFE7-83A838ECC35D}" srcOrd="0" destOrd="0" presId="urn:microsoft.com/office/officeart/2005/8/layout/cycle2"/>
  </dgm:cxnLst>
  <dgm:bg>
    <a:solidFill>
      <a:schemeClr val="bg1"/>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74A8F8-0739-4B77-9ED6-C1CF8A70CF46}">
      <dsp:nvSpPr>
        <dsp:cNvPr id="0" name=""/>
        <dsp:cNvSpPr/>
      </dsp:nvSpPr>
      <dsp:spPr>
        <a:xfrm>
          <a:off x="0" y="543261"/>
          <a:ext cx="8229600" cy="856800"/>
        </a:xfrm>
        <a:prstGeom prst="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65CED17-14E9-4FAD-BDBC-8336C44E6AFE}">
      <dsp:nvSpPr>
        <dsp:cNvPr id="0" name=""/>
        <dsp:cNvSpPr/>
      </dsp:nvSpPr>
      <dsp:spPr>
        <a:xfrm>
          <a:off x="411480" y="41421"/>
          <a:ext cx="5760720" cy="100368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511300">
            <a:lnSpc>
              <a:spcPct val="90000"/>
            </a:lnSpc>
            <a:spcBef>
              <a:spcPct val="0"/>
            </a:spcBef>
            <a:spcAft>
              <a:spcPct val="35000"/>
            </a:spcAft>
          </a:pPr>
          <a:r>
            <a:rPr lang="en-US" altLang="zh-TW" sz="3400" kern="1200" dirty="0" smtClean="0">
              <a:latin typeface="+mn-lt"/>
              <a:ea typeface="標楷體" pitchFamily="65" charset="-120"/>
            </a:rPr>
            <a:t>For</a:t>
          </a:r>
          <a:r>
            <a:rPr lang="zh-TW" altLang="en-US" sz="3400" kern="1200" dirty="0" smtClean="0">
              <a:latin typeface="標楷體" pitchFamily="65" charset="-120"/>
              <a:ea typeface="標楷體" pitchFamily="65" charset="-120"/>
            </a:rPr>
            <a:t>研究人員</a:t>
          </a:r>
          <a:r>
            <a:rPr lang="en-US" altLang="zh-TW" sz="3400" kern="1200" dirty="0" smtClean="0">
              <a:latin typeface="標楷體" pitchFamily="65" charset="-120"/>
              <a:ea typeface="標楷體" pitchFamily="65" charset="-120"/>
            </a:rPr>
            <a:t>_</a:t>
          </a:r>
          <a:r>
            <a:rPr lang="zh-TW" altLang="en-US" sz="3400" kern="1200" dirty="0" smtClean="0">
              <a:latin typeface="標楷體" pitchFamily="65" charset="-120"/>
              <a:ea typeface="標楷體" pitchFamily="65" charset="-120"/>
            </a:rPr>
            <a:t>加速研究流程</a:t>
          </a:r>
          <a:endParaRPr lang="zh-TW" altLang="en-US" sz="3400" kern="1200" dirty="0">
            <a:latin typeface="標楷體" pitchFamily="65" charset="-120"/>
            <a:ea typeface="標楷體" pitchFamily="65" charset="-120"/>
          </a:endParaRPr>
        </a:p>
      </dsp:txBody>
      <dsp:txXfrm>
        <a:off x="460476" y="90417"/>
        <a:ext cx="5662728" cy="905688"/>
      </dsp:txXfrm>
    </dsp:sp>
    <dsp:sp modelId="{FEADEC6E-A5DF-4FB3-A6B3-949D78DF2A38}">
      <dsp:nvSpPr>
        <dsp:cNvPr id="0" name=""/>
        <dsp:cNvSpPr/>
      </dsp:nvSpPr>
      <dsp:spPr>
        <a:xfrm>
          <a:off x="0" y="2085501"/>
          <a:ext cx="8229600" cy="856800"/>
        </a:xfrm>
        <a:prstGeom prst="rect">
          <a:avLst/>
        </a:prstGeom>
        <a:solidFill>
          <a:schemeClr val="lt1">
            <a:alpha val="90000"/>
            <a:hueOff val="0"/>
            <a:satOff val="0"/>
            <a:lumOff val="0"/>
            <a:alphaOff val="0"/>
          </a:schemeClr>
        </a:solidFill>
        <a:ln w="25400" cap="flat" cmpd="sng" algn="ctr">
          <a:solidFill>
            <a:schemeClr val="accent5">
              <a:hueOff val="-4966938"/>
              <a:satOff val="19906"/>
              <a:lumOff val="4314"/>
              <a:alphaOff val="0"/>
            </a:schemeClr>
          </a:solidFill>
          <a:prstDash val="solid"/>
        </a:ln>
        <a:effectLst/>
      </dsp:spPr>
      <dsp:style>
        <a:lnRef idx="2">
          <a:scrgbClr r="0" g="0" b="0"/>
        </a:lnRef>
        <a:fillRef idx="1">
          <a:scrgbClr r="0" g="0" b="0"/>
        </a:fillRef>
        <a:effectRef idx="0">
          <a:scrgbClr r="0" g="0" b="0"/>
        </a:effectRef>
        <a:fontRef idx="minor"/>
      </dsp:style>
    </dsp:sp>
    <dsp:sp modelId="{55443887-EE40-452A-9AAE-94C057E0CAA2}">
      <dsp:nvSpPr>
        <dsp:cNvPr id="0" name=""/>
        <dsp:cNvSpPr/>
      </dsp:nvSpPr>
      <dsp:spPr>
        <a:xfrm>
          <a:off x="411480" y="1583661"/>
          <a:ext cx="5760720" cy="1003680"/>
        </a:xfrm>
        <a:prstGeom prst="roundRect">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511300">
            <a:lnSpc>
              <a:spcPct val="90000"/>
            </a:lnSpc>
            <a:spcBef>
              <a:spcPct val="0"/>
            </a:spcBef>
            <a:spcAft>
              <a:spcPct val="35000"/>
            </a:spcAft>
          </a:pPr>
          <a:r>
            <a:rPr lang="en-US" altLang="zh-TW" sz="3400" kern="1200" dirty="0" smtClean="0">
              <a:latin typeface="+mn-lt"/>
              <a:ea typeface="標楷體" pitchFamily="65" charset="-120"/>
            </a:rPr>
            <a:t>For</a:t>
          </a:r>
          <a:r>
            <a:rPr lang="zh-TW" altLang="en-US" sz="3400" kern="1200" dirty="0" smtClean="0">
              <a:latin typeface="標楷體" pitchFamily="65" charset="-120"/>
              <a:ea typeface="標楷體" pitchFamily="65" charset="-120"/>
            </a:rPr>
            <a:t>研究人員</a:t>
          </a:r>
          <a:r>
            <a:rPr lang="en-US" altLang="zh-TW" sz="3400" kern="1200" dirty="0" smtClean="0">
              <a:latin typeface="標楷體" pitchFamily="65" charset="-120"/>
              <a:ea typeface="標楷體" pitchFamily="65" charset="-120"/>
            </a:rPr>
            <a:t>_</a:t>
          </a:r>
          <a:r>
            <a:rPr lang="zh-TW" altLang="en-US" sz="3400" kern="1200" dirty="0" smtClean="0">
              <a:latin typeface="標楷體" pitchFamily="65" charset="-120"/>
              <a:ea typeface="標楷體" pitchFamily="65" charset="-120"/>
            </a:rPr>
            <a:t>追蹤發表作品</a:t>
          </a:r>
          <a:endParaRPr lang="zh-TW" altLang="en-US" sz="3400" kern="1200" dirty="0">
            <a:latin typeface="標楷體" pitchFamily="65" charset="-120"/>
            <a:ea typeface="標楷體" pitchFamily="65" charset="-120"/>
          </a:endParaRPr>
        </a:p>
      </dsp:txBody>
      <dsp:txXfrm>
        <a:off x="460476" y="1632657"/>
        <a:ext cx="5662728" cy="905688"/>
      </dsp:txXfrm>
    </dsp:sp>
    <dsp:sp modelId="{814B79CE-AC27-47FF-8593-EFA6D246185C}">
      <dsp:nvSpPr>
        <dsp:cNvPr id="0" name=""/>
        <dsp:cNvSpPr/>
      </dsp:nvSpPr>
      <dsp:spPr>
        <a:xfrm>
          <a:off x="0" y="3627741"/>
          <a:ext cx="8229600" cy="856800"/>
        </a:xfrm>
        <a:prstGeom prst="rect">
          <a:avLst/>
        </a:prstGeom>
        <a:solidFill>
          <a:schemeClr val="lt1">
            <a:alpha val="90000"/>
            <a:hueOff val="0"/>
            <a:satOff val="0"/>
            <a:lumOff val="0"/>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dsp:style>
    </dsp:sp>
    <dsp:sp modelId="{26E8987F-09D6-4DCF-B707-EF355DEB6100}">
      <dsp:nvSpPr>
        <dsp:cNvPr id="0" name=""/>
        <dsp:cNvSpPr/>
      </dsp:nvSpPr>
      <dsp:spPr>
        <a:xfrm>
          <a:off x="411480" y="3125901"/>
          <a:ext cx="5760720" cy="1003680"/>
        </a:xfrm>
        <a:prstGeom prst="roundRect">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511300">
            <a:lnSpc>
              <a:spcPct val="90000"/>
            </a:lnSpc>
            <a:spcBef>
              <a:spcPct val="0"/>
            </a:spcBef>
            <a:spcAft>
              <a:spcPct val="35000"/>
            </a:spcAft>
          </a:pPr>
          <a:r>
            <a:rPr lang="en-US" altLang="zh-TW" sz="3400" kern="1200" dirty="0" smtClean="0">
              <a:latin typeface="+mn-lt"/>
              <a:ea typeface="標楷體" pitchFamily="65" charset="-120"/>
            </a:rPr>
            <a:t>For</a:t>
          </a:r>
          <a:r>
            <a:rPr lang="zh-TW" altLang="en-US" sz="3400" kern="1200" dirty="0" smtClean="0">
              <a:latin typeface="標楷體" pitchFamily="65" charset="-120"/>
              <a:ea typeface="標楷體" pitchFamily="65" charset="-120"/>
            </a:rPr>
            <a:t>單位系所</a:t>
          </a:r>
          <a:r>
            <a:rPr lang="en-US" altLang="zh-TW" sz="3400" kern="1200" dirty="0" smtClean="0">
              <a:latin typeface="標楷體" pitchFamily="65" charset="-120"/>
              <a:ea typeface="標楷體" pitchFamily="65" charset="-120"/>
            </a:rPr>
            <a:t>_</a:t>
          </a:r>
          <a:r>
            <a:rPr lang="zh-TW" altLang="en-US" sz="3400" kern="1200" dirty="0" smtClean="0">
              <a:latin typeface="標楷體" pitchFamily="65" charset="-120"/>
              <a:ea typeface="標楷體" pitchFamily="65" charset="-120"/>
            </a:rPr>
            <a:t>評鑑產出質量</a:t>
          </a:r>
          <a:endParaRPr lang="zh-TW" altLang="en-US" sz="3400" kern="1200" dirty="0">
            <a:latin typeface="標楷體" pitchFamily="65" charset="-120"/>
            <a:ea typeface="標楷體" pitchFamily="65" charset="-120"/>
          </a:endParaRPr>
        </a:p>
      </dsp:txBody>
      <dsp:txXfrm>
        <a:off x="460476" y="3174897"/>
        <a:ext cx="5662728" cy="90568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D01A46-F420-4732-B5D9-565557AB67D0}">
      <dsp:nvSpPr>
        <dsp:cNvPr id="0" name=""/>
        <dsp:cNvSpPr/>
      </dsp:nvSpPr>
      <dsp:spPr>
        <a:xfrm>
          <a:off x="3499110" y="222185"/>
          <a:ext cx="1996568" cy="1996568"/>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smtClean="0"/>
            <a:t>“Smart Discovery”</a:t>
          </a:r>
        </a:p>
        <a:p>
          <a:pPr lvl="0" algn="ctr" defTabSz="889000">
            <a:lnSpc>
              <a:spcPct val="90000"/>
            </a:lnSpc>
            <a:spcBef>
              <a:spcPct val="0"/>
            </a:spcBef>
            <a:spcAft>
              <a:spcPct val="35000"/>
            </a:spcAft>
          </a:pPr>
          <a:r>
            <a:rPr lang="en-US" sz="2000" kern="1200" dirty="0" smtClean="0"/>
            <a:t>(</a:t>
          </a:r>
          <a:r>
            <a:rPr lang="en-US" sz="2000" i="1" kern="1200" dirty="0" smtClean="0"/>
            <a:t>Web of Science Core Collection</a:t>
          </a:r>
          <a:r>
            <a:rPr lang="en-US" sz="2000" kern="1200" dirty="0" smtClean="0"/>
            <a:t>)</a:t>
          </a:r>
          <a:endParaRPr lang="en-US" sz="2000" kern="1200" dirty="0"/>
        </a:p>
      </dsp:txBody>
      <dsp:txXfrm>
        <a:off x="3791501" y="514576"/>
        <a:ext cx="1411786" cy="1411786"/>
      </dsp:txXfrm>
    </dsp:sp>
    <dsp:sp modelId="{3966518C-BB09-4A6C-8C49-550EEE48CDBF}">
      <dsp:nvSpPr>
        <dsp:cNvPr id="0" name=""/>
        <dsp:cNvSpPr/>
      </dsp:nvSpPr>
      <dsp:spPr>
        <a:xfrm rot="2128758">
          <a:off x="5497896" y="1869293"/>
          <a:ext cx="765033" cy="673841"/>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endParaRPr lang="en-US" sz="2800" kern="1200"/>
        </a:p>
      </dsp:txBody>
      <dsp:txXfrm>
        <a:off x="5516663" y="1945396"/>
        <a:ext cx="562881" cy="404305"/>
      </dsp:txXfrm>
    </dsp:sp>
    <dsp:sp modelId="{19AB8EF5-551A-4E00-9AC0-3D8B5175D7F4}">
      <dsp:nvSpPr>
        <dsp:cNvPr id="0" name=""/>
        <dsp:cNvSpPr/>
      </dsp:nvSpPr>
      <dsp:spPr>
        <a:xfrm>
          <a:off x="6300411" y="2218808"/>
          <a:ext cx="1996568" cy="1996568"/>
        </a:xfrm>
        <a:prstGeom prst="ellipse">
          <a:avLst/>
        </a:prstGeom>
        <a:solidFill>
          <a:schemeClr val="accent5">
            <a:hueOff val="-3311292"/>
            <a:satOff val="13270"/>
            <a:lumOff val="287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smtClean="0"/>
            <a:t>Happy Writing</a:t>
          </a:r>
        </a:p>
        <a:p>
          <a:pPr lvl="0" algn="ctr" defTabSz="889000">
            <a:lnSpc>
              <a:spcPct val="90000"/>
            </a:lnSpc>
            <a:spcBef>
              <a:spcPct val="0"/>
            </a:spcBef>
            <a:spcAft>
              <a:spcPct val="35000"/>
            </a:spcAft>
          </a:pPr>
          <a:r>
            <a:rPr lang="en-US" sz="2000" kern="1200" dirty="0" smtClean="0"/>
            <a:t>(</a:t>
          </a:r>
          <a:r>
            <a:rPr lang="en-US" sz="2000" i="1" kern="1200" dirty="0" err="1" smtClean="0"/>
            <a:t>EndNote</a:t>
          </a:r>
          <a:r>
            <a:rPr lang="en-US" sz="2000" i="1" kern="1200" dirty="0" smtClean="0"/>
            <a:t> Online</a:t>
          </a:r>
          <a:r>
            <a:rPr lang="en-US" sz="2000" kern="1200" dirty="0" smtClean="0"/>
            <a:t>)</a:t>
          </a:r>
          <a:endParaRPr lang="en-US" sz="2000" kern="1200" dirty="0"/>
        </a:p>
      </dsp:txBody>
      <dsp:txXfrm>
        <a:off x="6592802" y="2511199"/>
        <a:ext cx="1411786" cy="1411786"/>
      </dsp:txXfrm>
    </dsp:sp>
    <dsp:sp modelId="{1DBEE250-DCEC-459F-912F-2678DADF2E6B}">
      <dsp:nvSpPr>
        <dsp:cNvPr id="0" name=""/>
        <dsp:cNvSpPr/>
      </dsp:nvSpPr>
      <dsp:spPr>
        <a:xfrm rot="8751193">
          <a:off x="5606296" y="3794397"/>
          <a:ext cx="688931" cy="673841"/>
        </a:xfrm>
        <a:prstGeom prst="rightArrow">
          <a:avLst>
            <a:gd name="adj1" fmla="val 60000"/>
            <a:gd name="adj2" fmla="val 50000"/>
          </a:avLst>
        </a:prstGeom>
        <a:solidFill>
          <a:schemeClr val="accent5">
            <a:hueOff val="-3311292"/>
            <a:satOff val="13270"/>
            <a:lumOff val="287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endParaRPr lang="en-US" sz="2800" kern="1200"/>
        </a:p>
      </dsp:txBody>
      <dsp:txXfrm rot="10800000">
        <a:off x="5791023" y="3872430"/>
        <a:ext cx="486779" cy="404305"/>
      </dsp:txXfrm>
    </dsp:sp>
    <dsp:sp modelId="{29639D3D-3668-4400-9AD4-49EAF606F756}">
      <dsp:nvSpPr>
        <dsp:cNvPr id="0" name=""/>
        <dsp:cNvSpPr/>
      </dsp:nvSpPr>
      <dsp:spPr>
        <a:xfrm>
          <a:off x="3572271" y="4069149"/>
          <a:ext cx="1996568" cy="1996568"/>
        </a:xfrm>
        <a:prstGeom prst="ellipse">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2"/>
        </a:lnRef>
        <a:fillRef idx="3">
          <a:schemeClr val="accent2"/>
        </a:fillRef>
        <a:effectRef idx="3">
          <a:schemeClr val="accent2"/>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smtClean="0"/>
            <a:t>Right IF Journals (</a:t>
          </a:r>
          <a:r>
            <a:rPr lang="en-US" sz="2000" i="1" kern="1200" dirty="0" smtClean="0"/>
            <a:t>Journal Citations Report</a:t>
          </a:r>
          <a:r>
            <a:rPr lang="en-US" sz="2000" kern="1200" dirty="0" smtClean="0"/>
            <a:t>)</a:t>
          </a:r>
          <a:endParaRPr lang="en-US" sz="2000" kern="1200" dirty="0"/>
        </a:p>
      </dsp:txBody>
      <dsp:txXfrm>
        <a:off x="3864662" y="4361540"/>
        <a:ext cx="1411786" cy="1411786"/>
      </dsp:txXfrm>
    </dsp:sp>
    <dsp:sp modelId="{7101E654-8863-499D-89F6-24908463806E}">
      <dsp:nvSpPr>
        <dsp:cNvPr id="0" name=""/>
        <dsp:cNvSpPr/>
      </dsp:nvSpPr>
      <dsp:spPr>
        <a:xfrm rot="12922993">
          <a:off x="2915578" y="3794804"/>
          <a:ext cx="674982" cy="673841"/>
        </a:xfrm>
        <a:prstGeom prst="rightArrow">
          <a:avLst>
            <a:gd name="adj1" fmla="val 60000"/>
            <a:gd name="adj2" fmla="val 50000"/>
          </a:avLst>
        </a:prstGeom>
        <a:solidFill>
          <a:schemeClr val="accent2"/>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endParaRPr lang="en-US" sz="2800" kern="1200"/>
        </a:p>
      </dsp:txBody>
      <dsp:txXfrm rot="10800000">
        <a:off x="3099061" y="3988099"/>
        <a:ext cx="472830" cy="404305"/>
      </dsp:txXfrm>
    </dsp:sp>
    <dsp:sp modelId="{F4132E7C-45E7-403B-87A3-C78BBF831895}">
      <dsp:nvSpPr>
        <dsp:cNvPr id="0" name=""/>
        <dsp:cNvSpPr/>
      </dsp:nvSpPr>
      <dsp:spPr>
        <a:xfrm>
          <a:off x="565751" y="2096901"/>
          <a:ext cx="2455719" cy="1996568"/>
        </a:xfrm>
        <a:prstGeom prst="ellipse">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smtClean="0"/>
            <a:t>Increase Visibility</a:t>
          </a:r>
        </a:p>
        <a:p>
          <a:pPr lvl="0" algn="ctr" defTabSz="889000">
            <a:lnSpc>
              <a:spcPct val="90000"/>
            </a:lnSpc>
            <a:spcBef>
              <a:spcPct val="0"/>
            </a:spcBef>
            <a:spcAft>
              <a:spcPct val="35000"/>
            </a:spcAft>
          </a:pPr>
          <a:r>
            <a:rPr lang="en-US" sz="2000" kern="1200" dirty="0" smtClean="0"/>
            <a:t>(</a:t>
          </a:r>
          <a:r>
            <a:rPr lang="en-US" sz="2000" i="1" kern="1200" dirty="0" err="1" smtClean="0"/>
            <a:t>ResearcherID</a:t>
          </a:r>
          <a:r>
            <a:rPr lang="en-US" sz="2000" kern="1200" dirty="0" smtClean="0"/>
            <a:t>)</a:t>
          </a:r>
          <a:endParaRPr lang="en-US" sz="2000" kern="1200" dirty="0"/>
        </a:p>
      </dsp:txBody>
      <dsp:txXfrm>
        <a:off x="925383" y="2389292"/>
        <a:ext cx="1736455" cy="1411786"/>
      </dsp:txXfrm>
    </dsp:sp>
    <dsp:sp modelId="{8723A3E2-B4A8-47EB-A293-AF4780619516}">
      <dsp:nvSpPr>
        <dsp:cNvPr id="0" name=""/>
        <dsp:cNvSpPr/>
      </dsp:nvSpPr>
      <dsp:spPr>
        <a:xfrm rot="19515828">
          <a:off x="2882130" y="1791298"/>
          <a:ext cx="612147" cy="673841"/>
        </a:xfrm>
        <a:prstGeom prst="rightArrow">
          <a:avLst>
            <a:gd name="adj1" fmla="val 60000"/>
            <a:gd name="adj2" fmla="val 50000"/>
          </a:avLst>
        </a:prstGeom>
        <a:solidFill>
          <a:schemeClr val="accent5">
            <a:hueOff val="-9933876"/>
            <a:satOff val="39811"/>
            <a:lumOff val="8628"/>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endParaRPr lang="en-US" sz="2800" kern="1200"/>
        </a:p>
      </dsp:txBody>
      <dsp:txXfrm>
        <a:off x="2898494" y="1978386"/>
        <a:ext cx="428503" cy="40430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74A8F8-0739-4B77-9ED6-C1CF8A70CF46}">
      <dsp:nvSpPr>
        <dsp:cNvPr id="0" name=""/>
        <dsp:cNvSpPr/>
      </dsp:nvSpPr>
      <dsp:spPr>
        <a:xfrm>
          <a:off x="0" y="543261"/>
          <a:ext cx="8229600" cy="856800"/>
        </a:xfrm>
        <a:prstGeom prst="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65CED17-14E9-4FAD-BDBC-8336C44E6AFE}">
      <dsp:nvSpPr>
        <dsp:cNvPr id="0" name=""/>
        <dsp:cNvSpPr/>
      </dsp:nvSpPr>
      <dsp:spPr>
        <a:xfrm>
          <a:off x="411480" y="41421"/>
          <a:ext cx="5760720" cy="100368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511300">
            <a:lnSpc>
              <a:spcPct val="90000"/>
            </a:lnSpc>
            <a:spcBef>
              <a:spcPct val="0"/>
            </a:spcBef>
            <a:spcAft>
              <a:spcPct val="35000"/>
            </a:spcAft>
          </a:pPr>
          <a:r>
            <a:rPr lang="en-US" altLang="zh-TW" sz="3400" kern="1200" dirty="0" smtClean="0">
              <a:solidFill>
                <a:schemeClr val="tx1">
                  <a:lumMod val="50000"/>
                  <a:lumOff val="50000"/>
                </a:schemeClr>
              </a:solidFill>
              <a:latin typeface="+mn-lt"/>
              <a:ea typeface="標楷體" pitchFamily="65" charset="-120"/>
            </a:rPr>
            <a:t>For</a:t>
          </a:r>
          <a:r>
            <a:rPr lang="zh-TW" altLang="en-US" sz="3400" kern="1200" dirty="0" smtClean="0">
              <a:solidFill>
                <a:schemeClr val="tx1">
                  <a:lumMod val="50000"/>
                  <a:lumOff val="50000"/>
                </a:schemeClr>
              </a:solidFill>
              <a:latin typeface="標楷體" pitchFamily="65" charset="-120"/>
              <a:ea typeface="標楷體" pitchFamily="65" charset="-120"/>
            </a:rPr>
            <a:t>研究人員</a:t>
          </a:r>
          <a:r>
            <a:rPr lang="en-US" altLang="zh-TW" sz="3400" kern="1200" dirty="0" smtClean="0">
              <a:solidFill>
                <a:schemeClr val="tx1">
                  <a:lumMod val="50000"/>
                  <a:lumOff val="50000"/>
                </a:schemeClr>
              </a:solidFill>
              <a:latin typeface="標楷體" pitchFamily="65" charset="-120"/>
              <a:ea typeface="標楷體" pitchFamily="65" charset="-120"/>
            </a:rPr>
            <a:t>_</a:t>
          </a:r>
          <a:r>
            <a:rPr lang="zh-TW" altLang="en-US" sz="3400" kern="1200" dirty="0" smtClean="0">
              <a:solidFill>
                <a:schemeClr val="tx1">
                  <a:lumMod val="50000"/>
                  <a:lumOff val="50000"/>
                </a:schemeClr>
              </a:solidFill>
              <a:latin typeface="標楷體" pitchFamily="65" charset="-120"/>
              <a:ea typeface="標楷體" pitchFamily="65" charset="-120"/>
            </a:rPr>
            <a:t>加速研究流程</a:t>
          </a:r>
          <a:endParaRPr lang="zh-TW" altLang="en-US" sz="3400" kern="1200" dirty="0">
            <a:solidFill>
              <a:schemeClr val="tx1">
                <a:lumMod val="50000"/>
                <a:lumOff val="50000"/>
              </a:schemeClr>
            </a:solidFill>
            <a:latin typeface="標楷體" pitchFamily="65" charset="-120"/>
            <a:ea typeface="標楷體" pitchFamily="65" charset="-120"/>
          </a:endParaRPr>
        </a:p>
      </dsp:txBody>
      <dsp:txXfrm>
        <a:off x="460476" y="90417"/>
        <a:ext cx="5662728" cy="905688"/>
      </dsp:txXfrm>
    </dsp:sp>
    <dsp:sp modelId="{FEADEC6E-A5DF-4FB3-A6B3-949D78DF2A38}">
      <dsp:nvSpPr>
        <dsp:cNvPr id="0" name=""/>
        <dsp:cNvSpPr/>
      </dsp:nvSpPr>
      <dsp:spPr>
        <a:xfrm>
          <a:off x="0" y="2085501"/>
          <a:ext cx="8229600" cy="856800"/>
        </a:xfrm>
        <a:prstGeom prst="rect">
          <a:avLst/>
        </a:prstGeom>
        <a:solidFill>
          <a:schemeClr val="lt1">
            <a:alpha val="90000"/>
            <a:hueOff val="0"/>
            <a:satOff val="0"/>
            <a:lumOff val="0"/>
            <a:alphaOff val="0"/>
          </a:schemeClr>
        </a:solidFill>
        <a:ln w="25400" cap="flat" cmpd="sng" algn="ctr">
          <a:solidFill>
            <a:schemeClr val="accent5">
              <a:hueOff val="-4966938"/>
              <a:satOff val="19906"/>
              <a:lumOff val="4314"/>
              <a:alphaOff val="0"/>
            </a:schemeClr>
          </a:solidFill>
          <a:prstDash val="solid"/>
        </a:ln>
        <a:effectLst/>
      </dsp:spPr>
      <dsp:style>
        <a:lnRef idx="2">
          <a:scrgbClr r="0" g="0" b="0"/>
        </a:lnRef>
        <a:fillRef idx="1">
          <a:scrgbClr r="0" g="0" b="0"/>
        </a:fillRef>
        <a:effectRef idx="0">
          <a:scrgbClr r="0" g="0" b="0"/>
        </a:effectRef>
        <a:fontRef idx="minor"/>
      </dsp:style>
    </dsp:sp>
    <dsp:sp modelId="{55443887-EE40-452A-9AAE-94C057E0CAA2}">
      <dsp:nvSpPr>
        <dsp:cNvPr id="0" name=""/>
        <dsp:cNvSpPr/>
      </dsp:nvSpPr>
      <dsp:spPr>
        <a:xfrm>
          <a:off x="411480" y="1583661"/>
          <a:ext cx="5760720" cy="1003680"/>
        </a:xfrm>
        <a:prstGeom prst="roundRect">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511300">
            <a:lnSpc>
              <a:spcPct val="90000"/>
            </a:lnSpc>
            <a:spcBef>
              <a:spcPct val="0"/>
            </a:spcBef>
            <a:spcAft>
              <a:spcPct val="35000"/>
            </a:spcAft>
          </a:pPr>
          <a:r>
            <a:rPr lang="en-US" altLang="zh-TW" sz="3400" kern="1200" dirty="0" smtClean="0">
              <a:solidFill>
                <a:schemeClr val="bg1"/>
              </a:solidFill>
              <a:latin typeface="+mn-lt"/>
              <a:ea typeface="標楷體" pitchFamily="65" charset="-120"/>
            </a:rPr>
            <a:t>For</a:t>
          </a:r>
          <a:r>
            <a:rPr lang="zh-TW" altLang="en-US" sz="3400" kern="1200" dirty="0" smtClean="0">
              <a:solidFill>
                <a:schemeClr val="bg1"/>
              </a:solidFill>
              <a:latin typeface="標楷體" pitchFamily="65" charset="-120"/>
              <a:ea typeface="標楷體" pitchFamily="65" charset="-120"/>
            </a:rPr>
            <a:t>研究人員</a:t>
          </a:r>
          <a:r>
            <a:rPr lang="en-US" altLang="zh-TW" sz="3400" kern="1200" dirty="0" smtClean="0">
              <a:solidFill>
                <a:schemeClr val="bg1"/>
              </a:solidFill>
              <a:latin typeface="標楷體" pitchFamily="65" charset="-120"/>
              <a:ea typeface="標楷體" pitchFamily="65" charset="-120"/>
            </a:rPr>
            <a:t>_</a:t>
          </a:r>
          <a:r>
            <a:rPr lang="zh-TW" altLang="en-US" sz="3400" kern="1200" dirty="0" smtClean="0">
              <a:solidFill>
                <a:schemeClr val="bg1"/>
              </a:solidFill>
              <a:latin typeface="標楷體" pitchFamily="65" charset="-120"/>
              <a:ea typeface="標楷體" pitchFamily="65" charset="-120"/>
            </a:rPr>
            <a:t>追蹤發表作品</a:t>
          </a:r>
          <a:endParaRPr lang="zh-TW" altLang="en-US" sz="3400" kern="1200" dirty="0">
            <a:solidFill>
              <a:schemeClr val="bg1"/>
            </a:solidFill>
            <a:latin typeface="標楷體" pitchFamily="65" charset="-120"/>
            <a:ea typeface="標楷體" pitchFamily="65" charset="-120"/>
          </a:endParaRPr>
        </a:p>
      </dsp:txBody>
      <dsp:txXfrm>
        <a:off x="460476" y="1632657"/>
        <a:ext cx="5662728" cy="905688"/>
      </dsp:txXfrm>
    </dsp:sp>
    <dsp:sp modelId="{814B79CE-AC27-47FF-8593-EFA6D246185C}">
      <dsp:nvSpPr>
        <dsp:cNvPr id="0" name=""/>
        <dsp:cNvSpPr/>
      </dsp:nvSpPr>
      <dsp:spPr>
        <a:xfrm>
          <a:off x="0" y="3627741"/>
          <a:ext cx="8229600" cy="856800"/>
        </a:xfrm>
        <a:prstGeom prst="rect">
          <a:avLst/>
        </a:prstGeom>
        <a:solidFill>
          <a:schemeClr val="lt1">
            <a:alpha val="90000"/>
            <a:hueOff val="0"/>
            <a:satOff val="0"/>
            <a:lumOff val="0"/>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dsp:style>
    </dsp:sp>
    <dsp:sp modelId="{26E8987F-09D6-4DCF-B707-EF355DEB6100}">
      <dsp:nvSpPr>
        <dsp:cNvPr id="0" name=""/>
        <dsp:cNvSpPr/>
      </dsp:nvSpPr>
      <dsp:spPr>
        <a:xfrm>
          <a:off x="411480" y="3125901"/>
          <a:ext cx="5760720" cy="1003680"/>
        </a:xfrm>
        <a:prstGeom prst="roundRect">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511300">
            <a:lnSpc>
              <a:spcPct val="90000"/>
            </a:lnSpc>
            <a:spcBef>
              <a:spcPct val="0"/>
            </a:spcBef>
            <a:spcAft>
              <a:spcPct val="35000"/>
            </a:spcAft>
          </a:pPr>
          <a:r>
            <a:rPr lang="en-US" altLang="zh-TW" sz="3400" kern="1200" dirty="0" smtClean="0">
              <a:solidFill>
                <a:schemeClr val="tx1">
                  <a:lumMod val="50000"/>
                  <a:lumOff val="50000"/>
                </a:schemeClr>
              </a:solidFill>
              <a:latin typeface="+mn-lt"/>
              <a:ea typeface="標楷體" pitchFamily="65" charset="-120"/>
            </a:rPr>
            <a:t>For</a:t>
          </a:r>
          <a:r>
            <a:rPr lang="zh-TW" altLang="en-US" sz="3400" kern="1200" dirty="0" smtClean="0">
              <a:solidFill>
                <a:schemeClr val="tx1">
                  <a:lumMod val="50000"/>
                  <a:lumOff val="50000"/>
                </a:schemeClr>
              </a:solidFill>
              <a:latin typeface="標楷體" pitchFamily="65" charset="-120"/>
              <a:ea typeface="標楷體" pitchFamily="65" charset="-120"/>
            </a:rPr>
            <a:t>單位系所</a:t>
          </a:r>
          <a:r>
            <a:rPr lang="en-US" altLang="zh-TW" sz="3400" kern="1200" dirty="0" smtClean="0">
              <a:solidFill>
                <a:schemeClr val="tx1">
                  <a:lumMod val="50000"/>
                  <a:lumOff val="50000"/>
                </a:schemeClr>
              </a:solidFill>
              <a:latin typeface="標楷體" pitchFamily="65" charset="-120"/>
              <a:ea typeface="標楷體" pitchFamily="65" charset="-120"/>
            </a:rPr>
            <a:t>_</a:t>
          </a:r>
          <a:r>
            <a:rPr lang="zh-TW" altLang="en-US" sz="3400" kern="1200" dirty="0" smtClean="0">
              <a:solidFill>
                <a:schemeClr val="tx1">
                  <a:lumMod val="50000"/>
                  <a:lumOff val="50000"/>
                </a:schemeClr>
              </a:solidFill>
              <a:latin typeface="標楷體" pitchFamily="65" charset="-120"/>
              <a:ea typeface="標楷體" pitchFamily="65" charset="-120"/>
            </a:rPr>
            <a:t>評鑑產出質量</a:t>
          </a:r>
          <a:endParaRPr lang="zh-TW" altLang="en-US" sz="3400" kern="1200" dirty="0">
            <a:solidFill>
              <a:schemeClr val="tx1">
                <a:lumMod val="50000"/>
                <a:lumOff val="50000"/>
              </a:schemeClr>
            </a:solidFill>
            <a:latin typeface="標楷體" pitchFamily="65" charset="-120"/>
            <a:ea typeface="標楷體" pitchFamily="65" charset="-120"/>
          </a:endParaRPr>
        </a:p>
      </dsp:txBody>
      <dsp:txXfrm>
        <a:off x="460476" y="3174897"/>
        <a:ext cx="5662728" cy="905688"/>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10FE41-B7CA-4582-BA36-7D55EBAD3CD9}">
      <dsp:nvSpPr>
        <dsp:cNvPr id="0" name=""/>
        <dsp:cNvSpPr/>
      </dsp:nvSpPr>
      <dsp:spPr>
        <a:xfrm rot="10800000">
          <a:off x="1303273" y="1895"/>
          <a:ext cx="4053840" cy="1128772"/>
        </a:xfrm>
        <a:prstGeom prst="homePlat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97757" tIns="76200" rIns="142240" bIns="76200" numCol="1" spcCol="1270" anchor="ctr" anchorCtr="0">
          <a:noAutofit/>
        </a:bodyPr>
        <a:lstStyle/>
        <a:p>
          <a:pPr lvl="0" algn="ctr" defTabSz="889000">
            <a:lnSpc>
              <a:spcPct val="90000"/>
            </a:lnSpc>
            <a:spcBef>
              <a:spcPct val="0"/>
            </a:spcBef>
            <a:spcAft>
              <a:spcPct val="35000"/>
            </a:spcAft>
          </a:pPr>
          <a:r>
            <a:rPr lang="zh-TW" altLang="en-US" sz="2000" kern="1200" dirty="0" smtClean="0">
              <a:latin typeface="標楷體" pitchFamily="65" charset="-120"/>
              <a:ea typeface="標楷體" pitchFamily="65" charset="-120"/>
            </a:rPr>
            <a:t>利用「作者檢索」查自己的作品是否被收錄與被引狀況</a:t>
          </a:r>
          <a:endParaRPr lang="zh-TW" altLang="en-US" sz="2000" kern="1200" dirty="0">
            <a:latin typeface="標楷體" pitchFamily="65" charset="-120"/>
            <a:ea typeface="標楷體" pitchFamily="65" charset="-120"/>
          </a:endParaRPr>
        </a:p>
      </dsp:txBody>
      <dsp:txXfrm rot="10800000">
        <a:off x="1585466" y="1895"/>
        <a:ext cx="3771647" cy="1128772"/>
      </dsp:txXfrm>
    </dsp:sp>
    <dsp:sp modelId="{ED221D03-C514-4511-B516-C0DBE57B18F4}">
      <dsp:nvSpPr>
        <dsp:cNvPr id="0" name=""/>
        <dsp:cNvSpPr/>
      </dsp:nvSpPr>
      <dsp:spPr>
        <a:xfrm>
          <a:off x="738886" y="1895"/>
          <a:ext cx="1128772" cy="1128772"/>
        </a:xfrm>
        <a:prstGeom prst="ellipse">
          <a:avLst/>
        </a:prstGeom>
        <a:blipFill rotWithShape="0">
          <a:blip xmlns:r="http://schemas.openxmlformats.org/officeDocument/2006/relationships" r:embed="rId1"/>
          <a:tile tx="0" ty="0" sx="100000" sy="100000" flip="none" algn="tl"/>
        </a:blip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 modelId="{B0E8F8C0-E903-4F48-ACB6-D776FF605939}">
      <dsp:nvSpPr>
        <dsp:cNvPr id="0" name=""/>
        <dsp:cNvSpPr/>
      </dsp:nvSpPr>
      <dsp:spPr>
        <a:xfrm rot="10800000">
          <a:off x="1303273" y="1467613"/>
          <a:ext cx="4053840" cy="1128772"/>
        </a:xfrm>
        <a:prstGeom prst="homePlate">
          <a:avLst/>
        </a:prstGeom>
        <a:solidFill>
          <a:srgbClr val="00B05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97757" tIns="76200" rIns="142240" bIns="76200" numCol="1" spcCol="1270" anchor="ctr" anchorCtr="0">
          <a:noAutofit/>
        </a:bodyPr>
        <a:lstStyle/>
        <a:p>
          <a:pPr lvl="0" algn="ctr" defTabSz="889000">
            <a:lnSpc>
              <a:spcPct val="90000"/>
            </a:lnSpc>
            <a:spcBef>
              <a:spcPct val="0"/>
            </a:spcBef>
            <a:spcAft>
              <a:spcPct val="35000"/>
            </a:spcAft>
          </a:pPr>
          <a:r>
            <a:rPr lang="zh-TW" altLang="en-US" sz="2000" kern="1200" dirty="0" smtClean="0">
              <a:latin typeface="標楷體" pitchFamily="65" charset="-120"/>
              <a:ea typeface="標楷體" pitchFamily="65" charset="-120"/>
            </a:rPr>
            <a:t>查詢：姓在前</a:t>
          </a:r>
          <a:r>
            <a:rPr lang="en-US" altLang="zh-TW" sz="2000" kern="1200" dirty="0" smtClean="0">
              <a:latin typeface="標楷體" pitchFamily="65" charset="-120"/>
              <a:ea typeface="標楷體" pitchFamily="65" charset="-120"/>
            </a:rPr>
            <a:t>(</a:t>
          </a:r>
          <a:r>
            <a:rPr lang="zh-TW" altLang="en-US" sz="2000" kern="1200" dirty="0" smtClean="0">
              <a:latin typeface="標楷體" pitchFamily="65" charset="-120"/>
              <a:ea typeface="標楷體" pitchFamily="65" charset="-120"/>
            </a:rPr>
            <a:t>完整姓氏</a:t>
          </a:r>
          <a:r>
            <a:rPr lang="en-US" altLang="zh-TW" sz="2000" kern="1200" dirty="0" smtClean="0">
              <a:latin typeface="標楷體" pitchFamily="65" charset="-120"/>
              <a:ea typeface="標楷體" pitchFamily="65" charset="-120"/>
            </a:rPr>
            <a:t>)</a:t>
          </a:r>
          <a:r>
            <a:rPr lang="zh-TW" altLang="en-US" sz="2000" kern="1200" dirty="0" smtClean="0">
              <a:latin typeface="標楷體" pitchFamily="65" charset="-120"/>
              <a:ea typeface="標楷體" pitchFamily="65" charset="-120"/>
            </a:rPr>
            <a:t>，名在後</a:t>
          </a:r>
          <a:r>
            <a:rPr lang="en-US" altLang="zh-TW" sz="2000" kern="1200" dirty="0" smtClean="0">
              <a:latin typeface="標楷體" pitchFamily="65" charset="-120"/>
              <a:ea typeface="標楷體" pitchFamily="65" charset="-120"/>
            </a:rPr>
            <a:t>(</a:t>
          </a:r>
          <a:r>
            <a:rPr lang="zh-TW" altLang="en-US" sz="2000" kern="1200" dirty="0" smtClean="0">
              <a:latin typeface="標楷體" pitchFamily="65" charset="-120"/>
              <a:ea typeface="標楷體" pitchFamily="65" charset="-120"/>
            </a:rPr>
            <a:t>取名字的首字母</a:t>
          </a:r>
          <a:r>
            <a:rPr lang="en-US" altLang="zh-TW" sz="2000" kern="1200" dirty="0" smtClean="0">
              <a:latin typeface="標楷體" pitchFamily="65" charset="-120"/>
              <a:ea typeface="標楷體" pitchFamily="65" charset="-120"/>
            </a:rPr>
            <a:t>)</a:t>
          </a:r>
          <a:endParaRPr lang="zh-TW" altLang="en-US" sz="2000" kern="1200" dirty="0">
            <a:latin typeface="標楷體" pitchFamily="65" charset="-120"/>
            <a:ea typeface="標楷體" pitchFamily="65" charset="-120"/>
          </a:endParaRPr>
        </a:p>
      </dsp:txBody>
      <dsp:txXfrm rot="10800000">
        <a:off x="1585466" y="1467613"/>
        <a:ext cx="3771647" cy="1128772"/>
      </dsp:txXfrm>
    </dsp:sp>
    <dsp:sp modelId="{1F2B2D7F-B146-4AA1-A573-125D19E4759A}">
      <dsp:nvSpPr>
        <dsp:cNvPr id="0" name=""/>
        <dsp:cNvSpPr/>
      </dsp:nvSpPr>
      <dsp:spPr>
        <a:xfrm>
          <a:off x="742532" y="1440162"/>
          <a:ext cx="1128772" cy="1128772"/>
        </a:xfrm>
        <a:prstGeom prst="ellipse">
          <a:avLst/>
        </a:prstGeom>
        <a:blipFill rotWithShape="0">
          <a:blip xmlns:r="http://schemas.openxmlformats.org/officeDocument/2006/relationships" r:embed="rId2"/>
          <a:tile tx="0" ty="0" sx="100000" sy="100000" flip="none" algn="tl"/>
        </a:blip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 modelId="{806A0FC6-C9AC-47EA-BA97-9C60B42CCA42}">
      <dsp:nvSpPr>
        <dsp:cNvPr id="0" name=""/>
        <dsp:cNvSpPr/>
      </dsp:nvSpPr>
      <dsp:spPr>
        <a:xfrm rot="10800000">
          <a:off x="1303273" y="2933332"/>
          <a:ext cx="4053840" cy="1128772"/>
        </a:xfrm>
        <a:prstGeom prst="homePlate">
          <a:avLst/>
        </a:prstGeom>
        <a:solidFill>
          <a:schemeClr val="accent6">
            <a:lumMod val="75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497757" tIns="68580" rIns="128016" bIns="68580" numCol="1" spcCol="1270" anchor="ctr" anchorCtr="0">
          <a:noAutofit/>
        </a:bodyPr>
        <a:lstStyle/>
        <a:p>
          <a:pPr lvl="0" algn="ctr" defTabSz="800100">
            <a:lnSpc>
              <a:spcPct val="90000"/>
            </a:lnSpc>
            <a:spcBef>
              <a:spcPct val="0"/>
            </a:spcBef>
            <a:spcAft>
              <a:spcPct val="35000"/>
            </a:spcAft>
          </a:pPr>
          <a:r>
            <a:rPr lang="zh-TW" altLang="en-US" sz="1800" kern="1200" dirty="0" smtClean="0">
              <a:latin typeface="標楷體" pitchFamily="65" charset="-120"/>
              <a:ea typeface="標楷體" pitchFamily="65" charset="-120"/>
            </a:rPr>
            <a:t>共三步驟：姓名→領域→機構</a:t>
          </a:r>
          <a:r>
            <a:rPr lang="en-US" altLang="zh-TW" sz="1800" kern="1200" dirty="0" smtClean="0">
              <a:latin typeface="標楷體" pitchFamily="65" charset="-120"/>
              <a:ea typeface="標楷體" pitchFamily="65" charset="-120"/>
            </a:rPr>
            <a:t>(</a:t>
          </a:r>
          <a:r>
            <a:rPr lang="zh-TW" altLang="en-US" sz="1800" kern="1200" dirty="0" smtClean="0">
              <a:latin typeface="標楷體" pitchFamily="65" charset="-120"/>
              <a:ea typeface="標楷體" pitchFamily="65" charset="-120"/>
            </a:rPr>
            <a:t>自己再篩選一次較保險</a:t>
          </a:r>
          <a:r>
            <a:rPr lang="en-US" altLang="zh-TW" sz="1800" kern="1200" dirty="0" smtClean="0">
              <a:latin typeface="標楷體" pitchFamily="65" charset="-120"/>
              <a:ea typeface="標楷體" pitchFamily="65" charset="-120"/>
            </a:rPr>
            <a:t>)</a:t>
          </a:r>
          <a:endParaRPr lang="zh-TW" altLang="en-US" sz="1800" kern="1200" dirty="0">
            <a:latin typeface="標楷體" pitchFamily="65" charset="-120"/>
            <a:ea typeface="標楷體" pitchFamily="65" charset="-120"/>
          </a:endParaRPr>
        </a:p>
      </dsp:txBody>
      <dsp:txXfrm rot="10800000">
        <a:off x="1585466" y="2933332"/>
        <a:ext cx="3771647" cy="1128772"/>
      </dsp:txXfrm>
    </dsp:sp>
    <dsp:sp modelId="{A90D7F3D-08EC-4552-B344-629DB39B4CA6}">
      <dsp:nvSpPr>
        <dsp:cNvPr id="0" name=""/>
        <dsp:cNvSpPr/>
      </dsp:nvSpPr>
      <dsp:spPr>
        <a:xfrm>
          <a:off x="742532" y="2935227"/>
          <a:ext cx="1128772" cy="1128772"/>
        </a:xfrm>
        <a:prstGeom prst="ellipse">
          <a:avLst/>
        </a:prstGeom>
        <a:blipFill rotWithShape="0">
          <a:blip xmlns:r="http://schemas.openxmlformats.org/officeDocument/2006/relationships" r:embed="rId3"/>
          <a:tile tx="0" ty="0" sx="100000" sy="100000" flip="none" algn="tl"/>
        </a:blip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74A8F8-0739-4B77-9ED6-C1CF8A70CF46}">
      <dsp:nvSpPr>
        <dsp:cNvPr id="0" name=""/>
        <dsp:cNvSpPr/>
      </dsp:nvSpPr>
      <dsp:spPr>
        <a:xfrm>
          <a:off x="0" y="543261"/>
          <a:ext cx="8229600" cy="856800"/>
        </a:xfrm>
        <a:prstGeom prst="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65CED17-14E9-4FAD-BDBC-8336C44E6AFE}">
      <dsp:nvSpPr>
        <dsp:cNvPr id="0" name=""/>
        <dsp:cNvSpPr/>
      </dsp:nvSpPr>
      <dsp:spPr>
        <a:xfrm>
          <a:off x="411480" y="41421"/>
          <a:ext cx="5760720" cy="100368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511300">
            <a:lnSpc>
              <a:spcPct val="90000"/>
            </a:lnSpc>
            <a:spcBef>
              <a:spcPct val="0"/>
            </a:spcBef>
            <a:spcAft>
              <a:spcPct val="35000"/>
            </a:spcAft>
          </a:pPr>
          <a:r>
            <a:rPr lang="en-US" altLang="zh-TW" sz="3400" kern="1200" dirty="0" smtClean="0">
              <a:solidFill>
                <a:schemeClr val="tx1">
                  <a:lumMod val="50000"/>
                  <a:lumOff val="50000"/>
                </a:schemeClr>
              </a:solidFill>
              <a:latin typeface="+mn-lt"/>
              <a:ea typeface="標楷體" pitchFamily="65" charset="-120"/>
            </a:rPr>
            <a:t>For</a:t>
          </a:r>
          <a:r>
            <a:rPr lang="zh-TW" altLang="en-US" sz="3400" kern="1200" dirty="0" smtClean="0">
              <a:solidFill>
                <a:schemeClr val="tx1">
                  <a:lumMod val="50000"/>
                  <a:lumOff val="50000"/>
                </a:schemeClr>
              </a:solidFill>
              <a:latin typeface="標楷體" pitchFamily="65" charset="-120"/>
              <a:ea typeface="標楷體" pitchFamily="65" charset="-120"/>
            </a:rPr>
            <a:t>研究人員</a:t>
          </a:r>
          <a:r>
            <a:rPr lang="en-US" altLang="zh-TW" sz="3400" kern="1200" dirty="0" smtClean="0">
              <a:solidFill>
                <a:schemeClr val="tx1">
                  <a:lumMod val="50000"/>
                  <a:lumOff val="50000"/>
                </a:schemeClr>
              </a:solidFill>
              <a:latin typeface="標楷體" pitchFamily="65" charset="-120"/>
              <a:ea typeface="標楷體" pitchFamily="65" charset="-120"/>
            </a:rPr>
            <a:t>_</a:t>
          </a:r>
          <a:r>
            <a:rPr lang="zh-TW" altLang="en-US" sz="3400" kern="1200" dirty="0" smtClean="0">
              <a:solidFill>
                <a:schemeClr val="tx1">
                  <a:lumMod val="50000"/>
                  <a:lumOff val="50000"/>
                </a:schemeClr>
              </a:solidFill>
              <a:latin typeface="標楷體" pitchFamily="65" charset="-120"/>
              <a:ea typeface="標楷體" pitchFamily="65" charset="-120"/>
            </a:rPr>
            <a:t>加速研究流程</a:t>
          </a:r>
          <a:endParaRPr lang="zh-TW" altLang="en-US" sz="3400" kern="1200" dirty="0">
            <a:solidFill>
              <a:schemeClr val="tx1">
                <a:lumMod val="50000"/>
                <a:lumOff val="50000"/>
              </a:schemeClr>
            </a:solidFill>
            <a:latin typeface="標楷體" pitchFamily="65" charset="-120"/>
            <a:ea typeface="標楷體" pitchFamily="65" charset="-120"/>
          </a:endParaRPr>
        </a:p>
      </dsp:txBody>
      <dsp:txXfrm>
        <a:off x="460476" y="90417"/>
        <a:ext cx="5662728" cy="905688"/>
      </dsp:txXfrm>
    </dsp:sp>
    <dsp:sp modelId="{FEADEC6E-A5DF-4FB3-A6B3-949D78DF2A38}">
      <dsp:nvSpPr>
        <dsp:cNvPr id="0" name=""/>
        <dsp:cNvSpPr/>
      </dsp:nvSpPr>
      <dsp:spPr>
        <a:xfrm>
          <a:off x="0" y="2085501"/>
          <a:ext cx="8229600" cy="856800"/>
        </a:xfrm>
        <a:prstGeom prst="rect">
          <a:avLst/>
        </a:prstGeom>
        <a:solidFill>
          <a:schemeClr val="lt1">
            <a:alpha val="90000"/>
            <a:hueOff val="0"/>
            <a:satOff val="0"/>
            <a:lumOff val="0"/>
            <a:alphaOff val="0"/>
          </a:schemeClr>
        </a:solidFill>
        <a:ln w="25400" cap="flat" cmpd="sng" algn="ctr">
          <a:solidFill>
            <a:schemeClr val="accent5">
              <a:hueOff val="-4966938"/>
              <a:satOff val="19906"/>
              <a:lumOff val="4314"/>
              <a:alphaOff val="0"/>
            </a:schemeClr>
          </a:solidFill>
          <a:prstDash val="solid"/>
        </a:ln>
        <a:effectLst/>
      </dsp:spPr>
      <dsp:style>
        <a:lnRef idx="2">
          <a:scrgbClr r="0" g="0" b="0"/>
        </a:lnRef>
        <a:fillRef idx="1">
          <a:scrgbClr r="0" g="0" b="0"/>
        </a:fillRef>
        <a:effectRef idx="0">
          <a:scrgbClr r="0" g="0" b="0"/>
        </a:effectRef>
        <a:fontRef idx="minor"/>
      </dsp:style>
    </dsp:sp>
    <dsp:sp modelId="{55443887-EE40-452A-9AAE-94C057E0CAA2}">
      <dsp:nvSpPr>
        <dsp:cNvPr id="0" name=""/>
        <dsp:cNvSpPr/>
      </dsp:nvSpPr>
      <dsp:spPr>
        <a:xfrm>
          <a:off x="411480" y="1583661"/>
          <a:ext cx="5760720" cy="1003680"/>
        </a:xfrm>
        <a:prstGeom prst="roundRect">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511300">
            <a:lnSpc>
              <a:spcPct val="90000"/>
            </a:lnSpc>
            <a:spcBef>
              <a:spcPct val="0"/>
            </a:spcBef>
            <a:spcAft>
              <a:spcPct val="35000"/>
            </a:spcAft>
          </a:pPr>
          <a:r>
            <a:rPr lang="en-US" altLang="zh-TW" sz="3400" kern="1200" dirty="0" smtClean="0">
              <a:solidFill>
                <a:schemeClr val="tx1">
                  <a:lumMod val="50000"/>
                  <a:lumOff val="50000"/>
                </a:schemeClr>
              </a:solidFill>
              <a:latin typeface="+mn-lt"/>
              <a:ea typeface="標楷體" pitchFamily="65" charset="-120"/>
            </a:rPr>
            <a:t>For</a:t>
          </a:r>
          <a:r>
            <a:rPr lang="zh-TW" altLang="en-US" sz="3400" kern="1200" dirty="0" smtClean="0">
              <a:solidFill>
                <a:schemeClr val="tx1">
                  <a:lumMod val="50000"/>
                  <a:lumOff val="50000"/>
                </a:schemeClr>
              </a:solidFill>
              <a:latin typeface="標楷體" pitchFamily="65" charset="-120"/>
              <a:ea typeface="標楷體" pitchFamily="65" charset="-120"/>
            </a:rPr>
            <a:t>研究人員</a:t>
          </a:r>
          <a:r>
            <a:rPr lang="en-US" altLang="zh-TW" sz="3400" kern="1200" dirty="0" smtClean="0">
              <a:solidFill>
                <a:schemeClr val="tx1">
                  <a:lumMod val="50000"/>
                  <a:lumOff val="50000"/>
                </a:schemeClr>
              </a:solidFill>
              <a:latin typeface="標楷體" pitchFamily="65" charset="-120"/>
              <a:ea typeface="標楷體" pitchFamily="65" charset="-120"/>
            </a:rPr>
            <a:t>_</a:t>
          </a:r>
          <a:r>
            <a:rPr lang="zh-TW" altLang="en-US" sz="3400" kern="1200" dirty="0" smtClean="0">
              <a:solidFill>
                <a:schemeClr val="tx1">
                  <a:lumMod val="50000"/>
                  <a:lumOff val="50000"/>
                </a:schemeClr>
              </a:solidFill>
              <a:latin typeface="標楷體" pitchFamily="65" charset="-120"/>
              <a:ea typeface="標楷體" pitchFamily="65" charset="-120"/>
            </a:rPr>
            <a:t>追蹤發表作品</a:t>
          </a:r>
          <a:endParaRPr lang="zh-TW" altLang="en-US" sz="3400" kern="1200" dirty="0">
            <a:solidFill>
              <a:schemeClr val="tx1">
                <a:lumMod val="50000"/>
                <a:lumOff val="50000"/>
              </a:schemeClr>
            </a:solidFill>
            <a:latin typeface="標楷體" pitchFamily="65" charset="-120"/>
            <a:ea typeface="標楷體" pitchFamily="65" charset="-120"/>
          </a:endParaRPr>
        </a:p>
      </dsp:txBody>
      <dsp:txXfrm>
        <a:off x="460476" y="1632657"/>
        <a:ext cx="5662728" cy="905688"/>
      </dsp:txXfrm>
    </dsp:sp>
    <dsp:sp modelId="{814B79CE-AC27-47FF-8593-EFA6D246185C}">
      <dsp:nvSpPr>
        <dsp:cNvPr id="0" name=""/>
        <dsp:cNvSpPr/>
      </dsp:nvSpPr>
      <dsp:spPr>
        <a:xfrm>
          <a:off x="0" y="3627741"/>
          <a:ext cx="8229600" cy="856800"/>
        </a:xfrm>
        <a:prstGeom prst="rect">
          <a:avLst/>
        </a:prstGeom>
        <a:solidFill>
          <a:schemeClr val="lt1">
            <a:alpha val="90000"/>
            <a:hueOff val="0"/>
            <a:satOff val="0"/>
            <a:lumOff val="0"/>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dsp:style>
    </dsp:sp>
    <dsp:sp modelId="{26E8987F-09D6-4DCF-B707-EF355DEB6100}">
      <dsp:nvSpPr>
        <dsp:cNvPr id="0" name=""/>
        <dsp:cNvSpPr/>
      </dsp:nvSpPr>
      <dsp:spPr>
        <a:xfrm>
          <a:off x="411480" y="3125901"/>
          <a:ext cx="5760720" cy="1003680"/>
        </a:xfrm>
        <a:prstGeom prst="roundRect">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511300">
            <a:lnSpc>
              <a:spcPct val="90000"/>
            </a:lnSpc>
            <a:spcBef>
              <a:spcPct val="0"/>
            </a:spcBef>
            <a:spcAft>
              <a:spcPct val="35000"/>
            </a:spcAft>
          </a:pPr>
          <a:r>
            <a:rPr lang="en-US" altLang="zh-TW" sz="3400" kern="1200" dirty="0" smtClean="0">
              <a:solidFill>
                <a:schemeClr val="bg1"/>
              </a:solidFill>
              <a:latin typeface="+mn-lt"/>
              <a:ea typeface="標楷體" pitchFamily="65" charset="-120"/>
            </a:rPr>
            <a:t>For</a:t>
          </a:r>
          <a:r>
            <a:rPr lang="zh-TW" altLang="en-US" sz="3400" kern="1200" dirty="0" smtClean="0">
              <a:solidFill>
                <a:schemeClr val="bg1"/>
              </a:solidFill>
              <a:latin typeface="標楷體" pitchFamily="65" charset="-120"/>
              <a:ea typeface="標楷體" pitchFamily="65" charset="-120"/>
            </a:rPr>
            <a:t>單位系所</a:t>
          </a:r>
          <a:r>
            <a:rPr lang="en-US" altLang="zh-TW" sz="3400" kern="1200" dirty="0" smtClean="0">
              <a:solidFill>
                <a:schemeClr val="bg1"/>
              </a:solidFill>
              <a:latin typeface="標楷體" pitchFamily="65" charset="-120"/>
              <a:ea typeface="標楷體" pitchFamily="65" charset="-120"/>
            </a:rPr>
            <a:t>_</a:t>
          </a:r>
          <a:r>
            <a:rPr lang="zh-TW" altLang="en-US" sz="3400" kern="1200" dirty="0" smtClean="0">
              <a:solidFill>
                <a:schemeClr val="bg1"/>
              </a:solidFill>
              <a:latin typeface="標楷體" pitchFamily="65" charset="-120"/>
              <a:ea typeface="標楷體" pitchFamily="65" charset="-120"/>
            </a:rPr>
            <a:t>評鑑產出質量</a:t>
          </a:r>
          <a:endParaRPr lang="zh-TW" altLang="en-US" sz="3400" kern="1200" dirty="0">
            <a:solidFill>
              <a:schemeClr val="bg1"/>
            </a:solidFill>
            <a:latin typeface="標楷體" pitchFamily="65" charset="-120"/>
            <a:ea typeface="標楷體" pitchFamily="65" charset="-120"/>
          </a:endParaRPr>
        </a:p>
      </dsp:txBody>
      <dsp:txXfrm>
        <a:off x="460476" y="3174897"/>
        <a:ext cx="5662728" cy="905688"/>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10FE41-B7CA-4582-BA36-7D55EBAD3CD9}">
      <dsp:nvSpPr>
        <dsp:cNvPr id="0" name=""/>
        <dsp:cNvSpPr/>
      </dsp:nvSpPr>
      <dsp:spPr>
        <a:xfrm rot="10800000">
          <a:off x="1303273" y="1895"/>
          <a:ext cx="4053840" cy="1128772"/>
        </a:xfrm>
        <a:prstGeom prst="homePlat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97757" tIns="68580" rIns="128016" bIns="68580" numCol="1" spcCol="1270" anchor="ctr" anchorCtr="0">
          <a:noAutofit/>
        </a:bodyPr>
        <a:lstStyle/>
        <a:p>
          <a:pPr lvl="0" algn="ctr" defTabSz="800100">
            <a:lnSpc>
              <a:spcPct val="90000"/>
            </a:lnSpc>
            <a:spcBef>
              <a:spcPct val="0"/>
            </a:spcBef>
            <a:spcAft>
              <a:spcPct val="35000"/>
            </a:spcAft>
          </a:pPr>
          <a:r>
            <a:rPr lang="zh-TW" altLang="en-US" sz="1800" kern="1200" dirty="0" smtClean="0">
              <a:latin typeface="標楷體" pitchFamily="65" charset="-120"/>
              <a:ea typeface="標楷體" pitchFamily="65" charset="-120"/>
            </a:rPr>
            <a:t>利用 </a:t>
          </a:r>
          <a:r>
            <a:rPr lang="en-US" altLang="en-US" sz="1800" kern="1200" dirty="0" smtClean="0">
              <a:latin typeface="標楷體" pitchFamily="65" charset="-120"/>
              <a:ea typeface="標楷體" pitchFamily="65" charset="-120"/>
            </a:rPr>
            <a:t>h-index </a:t>
          </a:r>
          <a:r>
            <a:rPr lang="zh-TW" altLang="en-US" sz="1800" kern="1200" dirty="0" smtClean="0">
              <a:latin typeface="標楷體" pitchFamily="65" charset="-120"/>
              <a:ea typeface="標楷體" pitchFamily="65" charset="-120"/>
            </a:rPr>
            <a:t>得知某一作者或系所整體論文發表的質量</a:t>
          </a:r>
          <a:endParaRPr lang="zh-TW" altLang="en-US" sz="1800" kern="1200" dirty="0">
            <a:latin typeface="標楷體" pitchFamily="65" charset="-120"/>
            <a:ea typeface="標楷體" pitchFamily="65" charset="-120"/>
          </a:endParaRPr>
        </a:p>
      </dsp:txBody>
      <dsp:txXfrm rot="10800000">
        <a:off x="1585466" y="1895"/>
        <a:ext cx="3771647" cy="1128772"/>
      </dsp:txXfrm>
    </dsp:sp>
    <dsp:sp modelId="{ED221D03-C514-4511-B516-C0DBE57B18F4}">
      <dsp:nvSpPr>
        <dsp:cNvPr id="0" name=""/>
        <dsp:cNvSpPr/>
      </dsp:nvSpPr>
      <dsp:spPr>
        <a:xfrm>
          <a:off x="738886" y="1895"/>
          <a:ext cx="1128772" cy="1128772"/>
        </a:xfrm>
        <a:prstGeom prst="ellipse">
          <a:avLst/>
        </a:prstGeom>
        <a:blipFill rotWithShape="0">
          <a:blip xmlns:r="http://schemas.openxmlformats.org/officeDocument/2006/relationships" r:embed="rId1"/>
          <a:tile tx="0" ty="0" sx="100000" sy="100000" flip="none" algn="tl"/>
        </a:blip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 modelId="{B0E8F8C0-E903-4F48-ACB6-D776FF605939}">
      <dsp:nvSpPr>
        <dsp:cNvPr id="0" name=""/>
        <dsp:cNvSpPr/>
      </dsp:nvSpPr>
      <dsp:spPr>
        <a:xfrm rot="10800000">
          <a:off x="1303273" y="1467613"/>
          <a:ext cx="4053840" cy="1128772"/>
        </a:xfrm>
        <a:prstGeom prst="homePlate">
          <a:avLst/>
        </a:prstGeom>
        <a:solidFill>
          <a:srgbClr val="00B05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97757" tIns="68580" rIns="128016" bIns="68580" numCol="1" spcCol="1270" anchor="ctr" anchorCtr="0">
          <a:noAutofit/>
        </a:bodyPr>
        <a:lstStyle/>
        <a:p>
          <a:pPr lvl="0" algn="ctr" defTabSz="800100">
            <a:lnSpc>
              <a:spcPct val="90000"/>
            </a:lnSpc>
            <a:spcBef>
              <a:spcPct val="0"/>
            </a:spcBef>
            <a:spcAft>
              <a:spcPct val="35000"/>
            </a:spcAft>
          </a:pPr>
          <a:r>
            <a:rPr lang="zh-TW" altLang="en-US" sz="1800" kern="1200" dirty="0" smtClean="0">
              <a:latin typeface="標楷體" pitchFamily="65" charset="-120"/>
              <a:ea typeface="標楷體" pitchFamily="65" charset="-120"/>
            </a:rPr>
            <a:t>請在同一性質或領域下進行比較</a:t>
          </a:r>
          <a:r>
            <a:rPr lang="en-US" altLang="zh-TW" sz="1800" kern="1200" dirty="0" smtClean="0">
              <a:latin typeface="標楷體" pitchFamily="65" charset="-120"/>
              <a:ea typeface="標楷體" pitchFamily="65" charset="-120"/>
            </a:rPr>
            <a:t>(</a:t>
          </a:r>
          <a:r>
            <a:rPr lang="zh-TW" altLang="en-US" sz="1800" kern="1200" dirty="0" smtClean="0">
              <a:latin typeface="標楷體" pitchFamily="65" charset="-120"/>
              <a:ea typeface="標楷體" pitchFamily="65" charset="-120"/>
            </a:rPr>
            <a:t>清大</a:t>
          </a:r>
          <a:r>
            <a:rPr lang="en-US" altLang="zh-TW" sz="1800" kern="1200" dirty="0" smtClean="0">
              <a:latin typeface="標楷體" pitchFamily="65" charset="-120"/>
              <a:ea typeface="標楷體" pitchFamily="65" charset="-120"/>
            </a:rPr>
            <a:t>VS</a:t>
          </a:r>
          <a:r>
            <a:rPr lang="zh-TW" altLang="en-US" sz="1800" kern="1200" dirty="0" smtClean="0">
              <a:latin typeface="標楷體" pitchFamily="65" charset="-120"/>
              <a:ea typeface="標楷體" pitchFamily="65" charset="-120"/>
            </a:rPr>
            <a:t>臺大</a:t>
          </a:r>
          <a:r>
            <a:rPr lang="en-US" altLang="zh-TW" sz="1800" kern="1200" dirty="0" smtClean="0">
              <a:latin typeface="標楷體" pitchFamily="65" charset="-120"/>
              <a:ea typeface="標楷體" pitchFamily="65" charset="-120"/>
            </a:rPr>
            <a:t>Not</a:t>
          </a:r>
          <a:r>
            <a:rPr lang="zh-TW" altLang="en-US" sz="1800" kern="1200" dirty="0" smtClean="0">
              <a:latin typeface="標楷體" pitchFamily="65" charset="-120"/>
              <a:ea typeface="標楷體" pitchFamily="65" charset="-120"/>
            </a:rPr>
            <a:t>師大</a:t>
          </a:r>
          <a:r>
            <a:rPr lang="en-US" altLang="zh-TW" sz="1800" kern="1200" dirty="0" smtClean="0">
              <a:latin typeface="標楷體" pitchFamily="65" charset="-120"/>
              <a:ea typeface="標楷體" pitchFamily="65" charset="-120"/>
            </a:rPr>
            <a:t>)</a:t>
          </a:r>
          <a:endParaRPr lang="zh-TW" altLang="en-US" sz="1800" kern="1200" dirty="0">
            <a:latin typeface="標楷體" pitchFamily="65" charset="-120"/>
            <a:ea typeface="標楷體" pitchFamily="65" charset="-120"/>
          </a:endParaRPr>
        </a:p>
      </dsp:txBody>
      <dsp:txXfrm rot="10800000">
        <a:off x="1585466" y="1467613"/>
        <a:ext cx="3771647" cy="1128772"/>
      </dsp:txXfrm>
    </dsp:sp>
    <dsp:sp modelId="{1F2B2D7F-B146-4AA1-A573-125D19E4759A}">
      <dsp:nvSpPr>
        <dsp:cNvPr id="0" name=""/>
        <dsp:cNvSpPr/>
      </dsp:nvSpPr>
      <dsp:spPr>
        <a:xfrm>
          <a:off x="742532" y="1440162"/>
          <a:ext cx="1128772" cy="1128772"/>
        </a:xfrm>
        <a:prstGeom prst="ellipse">
          <a:avLst/>
        </a:prstGeom>
        <a:blipFill rotWithShape="0">
          <a:blip xmlns:r="http://schemas.openxmlformats.org/officeDocument/2006/relationships" r:embed="rId2"/>
          <a:tile tx="0" ty="0" sx="100000" sy="100000" flip="none" algn="tl"/>
        </a:blip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 modelId="{806A0FC6-C9AC-47EA-BA97-9C60B42CCA42}">
      <dsp:nvSpPr>
        <dsp:cNvPr id="0" name=""/>
        <dsp:cNvSpPr/>
      </dsp:nvSpPr>
      <dsp:spPr>
        <a:xfrm rot="10800000">
          <a:off x="1303273" y="2933332"/>
          <a:ext cx="4053840" cy="1128772"/>
        </a:xfrm>
        <a:prstGeom prst="homePlate">
          <a:avLst/>
        </a:prstGeom>
        <a:solidFill>
          <a:schemeClr val="accent6">
            <a:lumMod val="75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97757" tIns="68580" rIns="128016" bIns="68580" numCol="1" spcCol="1270" anchor="ctr" anchorCtr="0">
          <a:noAutofit/>
        </a:bodyPr>
        <a:lstStyle/>
        <a:p>
          <a:pPr lvl="0" algn="ctr" defTabSz="800100">
            <a:lnSpc>
              <a:spcPct val="90000"/>
            </a:lnSpc>
            <a:spcBef>
              <a:spcPct val="0"/>
            </a:spcBef>
            <a:spcAft>
              <a:spcPct val="35000"/>
            </a:spcAft>
          </a:pPr>
          <a:r>
            <a:rPr lang="zh-TW" altLang="en-US" sz="1800" kern="1200" dirty="0" smtClean="0">
              <a:latin typeface="標楷體" pitchFamily="65" charset="-120"/>
              <a:ea typeface="標楷體" pitchFamily="65" charset="-120"/>
            </a:rPr>
            <a:t>當「甲校 </a:t>
          </a:r>
          <a:r>
            <a:rPr lang="en-US" altLang="en-US" sz="1800" kern="1200" dirty="0" smtClean="0">
              <a:latin typeface="標楷體" pitchFamily="65" charset="-120"/>
              <a:ea typeface="標楷體" pitchFamily="65" charset="-120"/>
            </a:rPr>
            <a:t>h-index </a:t>
          </a:r>
          <a:r>
            <a:rPr lang="zh-TW" altLang="en-US" sz="1800" kern="1200" dirty="0" smtClean="0">
              <a:latin typeface="標楷體" pitchFamily="65" charset="-120"/>
              <a:ea typeface="標楷體" pitchFamily="65" charset="-120"/>
            </a:rPr>
            <a:t>值大於乙校時，表示甲校的論文整體質量表現較乙校為佳。」</a:t>
          </a:r>
          <a:endParaRPr lang="zh-TW" altLang="en-US" sz="1800" kern="1200" dirty="0">
            <a:latin typeface="標楷體" pitchFamily="65" charset="-120"/>
            <a:ea typeface="標楷體" pitchFamily="65" charset="-120"/>
          </a:endParaRPr>
        </a:p>
      </dsp:txBody>
      <dsp:txXfrm rot="10800000">
        <a:off x="1585466" y="2933332"/>
        <a:ext cx="3771647" cy="1128772"/>
      </dsp:txXfrm>
    </dsp:sp>
    <dsp:sp modelId="{A90D7F3D-08EC-4552-B344-629DB39B4CA6}">
      <dsp:nvSpPr>
        <dsp:cNvPr id="0" name=""/>
        <dsp:cNvSpPr/>
      </dsp:nvSpPr>
      <dsp:spPr>
        <a:xfrm>
          <a:off x="742532" y="2935227"/>
          <a:ext cx="1128772" cy="1128772"/>
        </a:xfrm>
        <a:prstGeom prst="ellipse">
          <a:avLst/>
        </a:prstGeom>
        <a:blipFill rotWithShape="0">
          <a:blip xmlns:r="http://schemas.openxmlformats.org/officeDocument/2006/relationships" r:embed="rId3"/>
          <a:tile tx="0" ty="0" sx="100000" sy="100000" flip="none" algn="tl"/>
        </a:blip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B280AD-0C51-4AC0-B484-26D98EB802CC}">
      <dsp:nvSpPr>
        <dsp:cNvPr id="0" name=""/>
        <dsp:cNvSpPr/>
      </dsp:nvSpPr>
      <dsp:spPr>
        <a:xfrm>
          <a:off x="0" y="5061"/>
          <a:ext cx="8229600" cy="119808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zh-TW" altLang="en-US" sz="3600" kern="1200" dirty="0" smtClean="0">
              <a:latin typeface="標楷體" pitchFamily="65" charset="-120"/>
              <a:ea typeface="標楷體" pitchFamily="65" charset="-120"/>
            </a:rPr>
            <a:t>線上影音教材網址</a:t>
          </a:r>
          <a:endParaRPr lang="zh-TW" altLang="en-US" sz="3600" kern="1200" dirty="0">
            <a:latin typeface="標楷體" pitchFamily="65" charset="-120"/>
            <a:ea typeface="標楷體" pitchFamily="65" charset="-120"/>
          </a:endParaRPr>
        </a:p>
      </dsp:txBody>
      <dsp:txXfrm>
        <a:off x="58485" y="63546"/>
        <a:ext cx="8112630" cy="1081110"/>
      </dsp:txXfrm>
    </dsp:sp>
    <dsp:sp modelId="{AB7E1FB2-9CAA-44A2-BE77-CC81458D02EE}">
      <dsp:nvSpPr>
        <dsp:cNvPr id="0" name=""/>
        <dsp:cNvSpPr/>
      </dsp:nvSpPr>
      <dsp:spPr>
        <a:xfrm>
          <a:off x="0" y="1203141"/>
          <a:ext cx="8229600" cy="1059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n-US" altLang="zh-TW" sz="2000" kern="1200" dirty="0" smtClean="0"/>
            <a:t>WOS</a:t>
          </a:r>
          <a:r>
            <a:rPr lang="zh-TW" altLang="en-US" sz="2000" kern="1200" dirty="0" smtClean="0"/>
            <a:t>：</a:t>
          </a:r>
          <a:r>
            <a:rPr lang="en-US" altLang="en-US" sz="2000" kern="1200" dirty="0" smtClean="0">
              <a:hlinkClick xmlns:r="http://schemas.openxmlformats.org/officeDocument/2006/relationships" r:id="rId1"/>
            </a:rPr>
            <a:t>http://www.customer-support.com.tw/training/sris/</a:t>
          </a:r>
          <a:endParaRPr lang="zh-TW" altLang="en-US" sz="2000" kern="1200" dirty="0"/>
        </a:p>
        <a:p>
          <a:pPr marL="228600" lvl="1" indent="-228600" algn="l" defTabSz="889000">
            <a:lnSpc>
              <a:spcPct val="90000"/>
            </a:lnSpc>
            <a:spcBef>
              <a:spcPct val="0"/>
            </a:spcBef>
            <a:spcAft>
              <a:spcPct val="20000"/>
            </a:spcAft>
            <a:buChar char="••"/>
          </a:pPr>
          <a:r>
            <a:rPr lang="en-US" altLang="zh-TW" sz="2000" kern="1200" dirty="0" smtClean="0"/>
            <a:t>JCR</a:t>
          </a:r>
          <a:r>
            <a:rPr lang="zh-TW" altLang="en-US" sz="2000" kern="1200" dirty="0" smtClean="0"/>
            <a:t>：</a:t>
          </a:r>
          <a:r>
            <a:rPr lang="en-US" altLang="en-US" sz="2000" kern="1200" dirty="0" smtClean="0">
              <a:hlinkClick xmlns:r="http://schemas.openxmlformats.org/officeDocument/2006/relationships" r:id="rId1"/>
            </a:rPr>
            <a:t>http://www.customer-support.com.tw/training/sris/JCR.php</a:t>
          </a:r>
          <a:endParaRPr lang="zh-TW" altLang="en-US" sz="2000" kern="1200" dirty="0"/>
        </a:p>
      </dsp:txBody>
      <dsp:txXfrm>
        <a:off x="0" y="1203141"/>
        <a:ext cx="8229600" cy="1059840"/>
      </dsp:txXfrm>
    </dsp:sp>
    <dsp:sp modelId="{E9CA9637-0D7A-442C-A407-A22B809D7162}">
      <dsp:nvSpPr>
        <dsp:cNvPr id="0" name=""/>
        <dsp:cNvSpPr/>
      </dsp:nvSpPr>
      <dsp:spPr>
        <a:xfrm>
          <a:off x="0" y="2262981"/>
          <a:ext cx="8229600" cy="1198080"/>
        </a:xfrm>
        <a:prstGeom prst="round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zh-TW" altLang="en-US" sz="3600" kern="1200" dirty="0" smtClean="0">
              <a:latin typeface="標楷體" pitchFamily="65" charset="-120"/>
              <a:ea typeface="標楷體" pitchFamily="65" charset="-120"/>
            </a:rPr>
            <a:t>快速指引參考卡網址</a:t>
          </a:r>
          <a:endParaRPr lang="zh-TW" altLang="en-US" sz="3600" kern="1200" dirty="0">
            <a:latin typeface="標楷體" pitchFamily="65" charset="-120"/>
            <a:ea typeface="標楷體" pitchFamily="65" charset="-120"/>
          </a:endParaRPr>
        </a:p>
      </dsp:txBody>
      <dsp:txXfrm>
        <a:off x="58485" y="2321466"/>
        <a:ext cx="8112630" cy="1081110"/>
      </dsp:txXfrm>
    </dsp:sp>
    <dsp:sp modelId="{5058D491-C910-456C-BAC4-F98A54421347}">
      <dsp:nvSpPr>
        <dsp:cNvPr id="0" name=""/>
        <dsp:cNvSpPr/>
      </dsp:nvSpPr>
      <dsp:spPr>
        <a:xfrm>
          <a:off x="0" y="3461061"/>
          <a:ext cx="8229600" cy="1059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7940" rIns="156464" bIns="27940" numCol="1" spcCol="1270" anchor="t" anchorCtr="0">
          <a:noAutofit/>
        </a:bodyPr>
        <a:lstStyle/>
        <a:p>
          <a:pPr marL="228600" lvl="1" indent="-228600" algn="l" defTabSz="977900">
            <a:lnSpc>
              <a:spcPct val="90000"/>
            </a:lnSpc>
            <a:spcBef>
              <a:spcPct val="0"/>
            </a:spcBef>
            <a:spcAft>
              <a:spcPct val="20000"/>
            </a:spcAft>
            <a:buChar char="••"/>
          </a:pPr>
          <a:r>
            <a:rPr lang="en-US" altLang="zh-TW" sz="2200" kern="1200" dirty="0" smtClean="0">
              <a:latin typeface="+mn-lt"/>
            </a:rPr>
            <a:t>WOS</a:t>
          </a:r>
          <a:r>
            <a:rPr lang="zh-TW" altLang="en-US" sz="2200" kern="1200" dirty="0" smtClean="0">
              <a:latin typeface="+mn-lt"/>
            </a:rPr>
            <a:t>：</a:t>
          </a:r>
          <a:r>
            <a:rPr lang="en-US" altLang="en-US" sz="2200" kern="1200" dirty="0" smtClean="0">
              <a:latin typeface="+mn-lt"/>
              <a:hlinkClick xmlns:r="http://schemas.openxmlformats.org/officeDocument/2006/relationships" r:id="rId2"/>
            </a:rPr>
            <a:t>http://www.sris.com.tw/ser_download.asp</a:t>
          </a:r>
          <a:endParaRPr lang="zh-TW" altLang="en-US" sz="2200" kern="1200" dirty="0">
            <a:latin typeface="+mn-lt"/>
          </a:endParaRPr>
        </a:p>
        <a:p>
          <a:pPr marL="228600" lvl="1" indent="-228600" algn="l" defTabSz="977900">
            <a:lnSpc>
              <a:spcPct val="90000"/>
            </a:lnSpc>
            <a:spcBef>
              <a:spcPct val="0"/>
            </a:spcBef>
            <a:spcAft>
              <a:spcPct val="20000"/>
            </a:spcAft>
            <a:buChar char="••"/>
          </a:pPr>
          <a:r>
            <a:rPr lang="en-US" altLang="zh-TW" sz="2200" kern="1200" dirty="0" smtClean="0">
              <a:latin typeface="+mn-lt"/>
            </a:rPr>
            <a:t>JCR</a:t>
          </a:r>
          <a:r>
            <a:rPr lang="zh-TW" altLang="en-US" sz="2200" kern="1200" dirty="0" smtClean="0">
              <a:latin typeface="+mn-lt"/>
            </a:rPr>
            <a:t>：</a:t>
          </a:r>
          <a:r>
            <a:rPr lang="en-US" altLang="en-US" sz="2200" kern="1200" dirty="0" smtClean="0">
              <a:latin typeface="+mn-lt"/>
              <a:hlinkClick xmlns:r="http://schemas.openxmlformats.org/officeDocument/2006/relationships" r:id="rId3"/>
            </a:rPr>
            <a:t>http://www.sris.com.tw/download/jcr_qrc_0909.pdf</a:t>
          </a:r>
          <a:endParaRPr lang="zh-TW" altLang="en-US" sz="2200" kern="1200" dirty="0">
            <a:latin typeface="+mn-lt"/>
          </a:endParaRPr>
        </a:p>
      </dsp:txBody>
      <dsp:txXfrm>
        <a:off x="0" y="3461061"/>
        <a:ext cx="8229600" cy="10598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74A8F8-0739-4B77-9ED6-C1CF8A70CF46}">
      <dsp:nvSpPr>
        <dsp:cNvPr id="0" name=""/>
        <dsp:cNvSpPr/>
      </dsp:nvSpPr>
      <dsp:spPr>
        <a:xfrm>
          <a:off x="0" y="543261"/>
          <a:ext cx="8229600" cy="856800"/>
        </a:xfrm>
        <a:prstGeom prst="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65CED17-14E9-4FAD-BDBC-8336C44E6AFE}">
      <dsp:nvSpPr>
        <dsp:cNvPr id="0" name=""/>
        <dsp:cNvSpPr/>
      </dsp:nvSpPr>
      <dsp:spPr>
        <a:xfrm>
          <a:off x="411480" y="41421"/>
          <a:ext cx="5760720" cy="100368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511300">
            <a:lnSpc>
              <a:spcPct val="90000"/>
            </a:lnSpc>
            <a:spcBef>
              <a:spcPct val="0"/>
            </a:spcBef>
            <a:spcAft>
              <a:spcPct val="35000"/>
            </a:spcAft>
          </a:pPr>
          <a:r>
            <a:rPr lang="en-US" altLang="zh-TW" sz="3400" kern="1200" dirty="0" smtClean="0">
              <a:latin typeface="+mn-lt"/>
              <a:ea typeface="標楷體" pitchFamily="65" charset="-120"/>
            </a:rPr>
            <a:t>For</a:t>
          </a:r>
          <a:r>
            <a:rPr lang="zh-TW" altLang="en-US" sz="3400" kern="1200" dirty="0" smtClean="0">
              <a:latin typeface="標楷體" pitchFamily="65" charset="-120"/>
              <a:ea typeface="標楷體" pitchFamily="65" charset="-120"/>
            </a:rPr>
            <a:t>研究人員</a:t>
          </a:r>
          <a:r>
            <a:rPr lang="en-US" altLang="zh-TW" sz="3400" kern="1200" dirty="0" smtClean="0">
              <a:latin typeface="標楷體" pitchFamily="65" charset="-120"/>
              <a:ea typeface="標楷體" pitchFamily="65" charset="-120"/>
            </a:rPr>
            <a:t>_</a:t>
          </a:r>
          <a:r>
            <a:rPr lang="zh-TW" altLang="en-US" sz="3400" kern="1200" dirty="0" smtClean="0">
              <a:latin typeface="標楷體" pitchFamily="65" charset="-120"/>
              <a:ea typeface="標楷體" pitchFamily="65" charset="-120"/>
            </a:rPr>
            <a:t>加速研究流程</a:t>
          </a:r>
          <a:endParaRPr lang="zh-TW" altLang="en-US" sz="3400" kern="1200" dirty="0">
            <a:latin typeface="標楷體" pitchFamily="65" charset="-120"/>
            <a:ea typeface="標楷體" pitchFamily="65" charset="-120"/>
          </a:endParaRPr>
        </a:p>
      </dsp:txBody>
      <dsp:txXfrm>
        <a:off x="460476" y="90417"/>
        <a:ext cx="5662728" cy="905688"/>
      </dsp:txXfrm>
    </dsp:sp>
    <dsp:sp modelId="{FEADEC6E-A5DF-4FB3-A6B3-949D78DF2A38}">
      <dsp:nvSpPr>
        <dsp:cNvPr id="0" name=""/>
        <dsp:cNvSpPr/>
      </dsp:nvSpPr>
      <dsp:spPr>
        <a:xfrm>
          <a:off x="0" y="2085501"/>
          <a:ext cx="8229600" cy="856800"/>
        </a:xfrm>
        <a:prstGeom prst="rect">
          <a:avLst/>
        </a:prstGeom>
        <a:solidFill>
          <a:schemeClr val="lt1">
            <a:alpha val="90000"/>
            <a:hueOff val="0"/>
            <a:satOff val="0"/>
            <a:lumOff val="0"/>
            <a:alphaOff val="0"/>
          </a:schemeClr>
        </a:solidFill>
        <a:ln w="25400" cap="flat" cmpd="sng" algn="ctr">
          <a:solidFill>
            <a:schemeClr val="accent5">
              <a:hueOff val="-4966938"/>
              <a:satOff val="19906"/>
              <a:lumOff val="4314"/>
              <a:alphaOff val="0"/>
            </a:schemeClr>
          </a:solidFill>
          <a:prstDash val="solid"/>
        </a:ln>
        <a:effectLst/>
      </dsp:spPr>
      <dsp:style>
        <a:lnRef idx="2">
          <a:scrgbClr r="0" g="0" b="0"/>
        </a:lnRef>
        <a:fillRef idx="1">
          <a:scrgbClr r="0" g="0" b="0"/>
        </a:fillRef>
        <a:effectRef idx="0">
          <a:scrgbClr r="0" g="0" b="0"/>
        </a:effectRef>
        <a:fontRef idx="minor"/>
      </dsp:style>
    </dsp:sp>
    <dsp:sp modelId="{55443887-EE40-452A-9AAE-94C057E0CAA2}">
      <dsp:nvSpPr>
        <dsp:cNvPr id="0" name=""/>
        <dsp:cNvSpPr/>
      </dsp:nvSpPr>
      <dsp:spPr>
        <a:xfrm>
          <a:off x="411480" y="1583661"/>
          <a:ext cx="5760720" cy="1003680"/>
        </a:xfrm>
        <a:prstGeom prst="roundRect">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511300">
            <a:lnSpc>
              <a:spcPct val="90000"/>
            </a:lnSpc>
            <a:spcBef>
              <a:spcPct val="0"/>
            </a:spcBef>
            <a:spcAft>
              <a:spcPct val="35000"/>
            </a:spcAft>
          </a:pPr>
          <a:r>
            <a:rPr lang="en-US" altLang="zh-TW" sz="3400" kern="1200" dirty="0" smtClean="0">
              <a:solidFill>
                <a:schemeClr val="tx1">
                  <a:lumMod val="50000"/>
                  <a:lumOff val="50000"/>
                </a:schemeClr>
              </a:solidFill>
              <a:latin typeface="+mn-lt"/>
              <a:ea typeface="標楷體" pitchFamily="65" charset="-120"/>
            </a:rPr>
            <a:t>For</a:t>
          </a:r>
          <a:r>
            <a:rPr lang="zh-TW" altLang="en-US" sz="3400" kern="1200" dirty="0" smtClean="0">
              <a:solidFill>
                <a:schemeClr val="tx1">
                  <a:lumMod val="50000"/>
                  <a:lumOff val="50000"/>
                </a:schemeClr>
              </a:solidFill>
              <a:latin typeface="標楷體" pitchFamily="65" charset="-120"/>
              <a:ea typeface="標楷體" pitchFamily="65" charset="-120"/>
            </a:rPr>
            <a:t>研究人員</a:t>
          </a:r>
          <a:r>
            <a:rPr lang="en-US" altLang="zh-TW" sz="3400" kern="1200" dirty="0" smtClean="0">
              <a:solidFill>
                <a:schemeClr val="tx1">
                  <a:lumMod val="50000"/>
                  <a:lumOff val="50000"/>
                </a:schemeClr>
              </a:solidFill>
              <a:latin typeface="標楷體" pitchFamily="65" charset="-120"/>
              <a:ea typeface="標楷體" pitchFamily="65" charset="-120"/>
            </a:rPr>
            <a:t>_</a:t>
          </a:r>
          <a:r>
            <a:rPr lang="zh-TW" altLang="en-US" sz="3400" kern="1200" dirty="0" smtClean="0">
              <a:solidFill>
                <a:schemeClr val="tx1">
                  <a:lumMod val="50000"/>
                  <a:lumOff val="50000"/>
                </a:schemeClr>
              </a:solidFill>
              <a:latin typeface="標楷體" pitchFamily="65" charset="-120"/>
              <a:ea typeface="標楷體" pitchFamily="65" charset="-120"/>
            </a:rPr>
            <a:t>追蹤發表作品</a:t>
          </a:r>
          <a:endParaRPr lang="zh-TW" altLang="en-US" sz="3400" kern="1200" dirty="0">
            <a:solidFill>
              <a:schemeClr val="tx1">
                <a:lumMod val="50000"/>
                <a:lumOff val="50000"/>
              </a:schemeClr>
            </a:solidFill>
            <a:latin typeface="標楷體" pitchFamily="65" charset="-120"/>
            <a:ea typeface="標楷體" pitchFamily="65" charset="-120"/>
          </a:endParaRPr>
        </a:p>
      </dsp:txBody>
      <dsp:txXfrm>
        <a:off x="460476" y="1632657"/>
        <a:ext cx="5662728" cy="905688"/>
      </dsp:txXfrm>
    </dsp:sp>
    <dsp:sp modelId="{814B79CE-AC27-47FF-8593-EFA6D246185C}">
      <dsp:nvSpPr>
        <dsp:cNvPr id="0" name=""/>
        <dsp:cNvSpPr/>
      </dsp:nvSpPr>
      <dsp:spPr>
        <a:xfrm>
          <a:off x="0" y="3627741"/>
          <a:ext cx="8229600" cy="856800"/>
        </a:xfrm>
        <a:prstGeom prst="rect">
          <a:avLst/>
        </a:prstGeom>
        <a:solidFill>
          <a:schemeClr val="lt1">
            <a:alpha val="90000"/>
            <a:hueOff val="0"/>
            <a:satOff val="0"/>
            <a:lumOff val="0"/>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dsp:style>
    </dsp:sp>
    <dsp:sp modelId="{26E8987F-09D6-4DCF-B707-EF355DEB6100}">
      <dsp:nvSpPr>
        <dsp:cNvPr id="0" name=""/>
        <dsp:cNvSpPr/>
      </dsp:nvSpPr>
      <dsp:spPr>
        <a:xfrm>
          <a:off x="411480" y="3125901"/>
          <a:ext cx="5760720" cy="1003680"/>
        </a:xfrm>
        <a:prstGeom prst="roundRect">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511300">
            <a:lnSpc>
              <a:spcPct val="90000"/>
            </a:lnSpc>
            <a:spcBef>
              <a:spcPct val="0"/>
            </a:spcBef>
            <a:spcAft>
              <a:spcPct val="35000"/>
            </a:spcAft>
          </a:pPr>
          <a:r>
            <a:rPr lang="en-US" altLang="zh-TW" sz="3400" kern="1200" dirty="0" smtClean="0">
              <a:solidFill>
                <a:schemeClr val="tx1">
                  <a:lumMod val="50000"/>
                  <a:lumOff val="50000"/>
                </a:schemeClr>
              </a:solidFill>
              <a:latin typeface="+mn-lt"/>
              <a:ea typeface="標楷體" pitchFamily="65" charset="-120"/>
            </a:rPr>
            <a:t>For</a:t>
          </a:r>
          <a:r>
            <a:rPr lang="zh-TW" altLang="en-US" sz="3400" kern="1200" dirty="0" smtClean="0">
              <a:solidFill>
                <a:schemeClr val="tx1">
                  <a:lumMod val="50000"/>
                  <a:lumOff val="50000"/>
                </a:schemeClr>
              </a:solidFill>
              <a:latin typeface="標楷體" pitchFamily="65" charset="-120"/>
              <a:ea typeface="標楷體" pitchFamily="65" charset="-120"/>
            </a:rPr>
            <a:t>單位系所</a:t>
          </a:r>
          <a:r>
            <a:rPr lang="en-US" altLang="zh-TW" sz="3400" kern="1200" dirty="0" smtClean="0">
              <a:solidFill>
                <a:schemeClr val="tx1">
                  <a:lumMod val="50000"/>
                  <a:lumOff val="50000"/>
                </a:schemeClr>
              </a:solidFill>
              <a:latin typeface="標楷體" pitchFamily="65" charset="-120"/>
              <a:ea typeface="標楷體" pitchFamily="65" charset="-120"/>
            </a:rPr>
            <a:t>_</a:t>
          </a:r>
          <a:r>
            <a:rPr lang="zh-TW" altLang="en-US" sz="3400" kern="1200" dirty="0" smtClean="0">
              <a:solidFill>
                <a:schemeClr val="tx1">
                  <a:lumMod val="50000"/>
                  <a:lumOff val="50000"/>
                </a:schemeClr>
              </a:solidFill>
              <a:latin typeface="標楷體" pitchFamily="65" charset="-120"/>
              <a:ea typeface="標楷體" pitchFamily="65" charset="-120"/>
            </a:rPr>
            <a:t>評鑑產出質量</a:t>
          </a:r>
          <a:endParaRPr lang="zh-TW" altLang="en-US" sz="3400" kern="1200" dirty="0">
            <a:solidFill>
              <a:schemeClr val="tx1">
                <a:lumMod val="50000"/>
                <a:lumOff val="50000"/>
              </a:schemeClr>
            </a:solidFill>
            <a:latin typeface="標楷體" pitchFamily="65" charset="-120"/>
            <a:ea typeface="標楷體" pitchFamily="65" charset="-120"/>
          </a:endParaRPr>
        </a:p>
      </dsp:txBody>
      <dsp:txXfrm>
        <a:off x="460476" y="3174897"/>
        <a:ext cx="5662728" cy="90568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5C33F3-8FE7-4280-B82B-F0E22BCDAE3E}">
      <dsp:nvSpPr>
        <dsp:cNvPr id="0" name=""/>
        <dsp:cNvSpPr/>
      </dsp:nvSpPr>
      <dsp:spPr>
        <a:xfrm>
          <a:off x="3681984" y="2763519"/>
          <a:ext cx="2007616" cy="1300480"/>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6622584"/>
              <a:satOff val="26541"/>
              <a:lumOff val="5752"/>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t" anchorCtr="0">
          <a:noAutofit/>
        </a:bodyPr>
        <a:lstStyle/>
        <a:p>
          <a:pPr marL="228600" lvl="1" indent="-228600" algn="l" defTabSz="889000">
            <a:lnSpc>
              <a:spcPct val="90000"/>
            </a:lnSpc>
            <a:spcBef>
              <a:spcPct val="0"/>
            </a:spcBef>
            <a:spcAft>
              <a:spcPct val="15000"/>
            </a:spcAft>
            <a:buChar char="••"/>
          </a:pPr>
          <a:r>
            <a:rPr kumimoji="0" lang="zh-TW" altLang="en-US" sz="2000" kern="1200" dirty="0" smtClean="0">
              <a:latin typeface="標楷體" pitchFamily="65" charset="-120"/>
              <a:ea typeface="標楷體" pitchFamily="65" charset="-120"/>
            </a:rPr>
            <a:t>評估投稿期刊</a:t>
          </a:r>
          <a:endParaRPr lang="zh-TW" altLang="en-US" sz="2000" kern="1200" dirty="0">
            <a:latin typeface="標楷體" pitchFamily="65" charset="-120"/>
            <a:ea typeface="標楷體" pitchFamily="65" charset="-120"/>
          </a:endParaRPr>
        </a:p>
      </dsp:txBody>
      <dsp:txXfrm>
        <a:off x="4312835" y="3117206"/>
        <a:ext cx="1348197" cy="918226"/>
      </dsp:txXfrm>
    </dsp:sp>
    <dsp:sp modelId="{2C318A24-99B6-4D22-8D21-2FC2327C4AED}">
      <dsp:nvSpPr>
        <dsp:cNvPr id="0" name=""/>
        <dsp:cNvSpPr/>
      </dsp:nvSpPr>
      <dsp:spPr>
        <a:xfrm>
          <a:off x="406400" y="2763519"/>
          <a:ext cx="2007616" cy="1300480"/>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9933876"/>
              <a:satOff val="39811"/>
              <a:lumOff val="8628"/>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91440" tIns="91440" rIns="91440" bIns="91440" numCol="1" spcCol="1270" anchor="t" anchorCtr="0">
          <a:noAutofit/>
        </a:bodyPr>
        <a:lstStyle/>
        <a:p>
          <a:pPr marL="171450" lvl="1" indent="-171450" algn="l" defTabSz="844550">
            <a:lnSpc>
              <a:spcPct val="90000"/>
            </a:lnSpc>
            <a:spcBef>
              <a:spcPct val="0"/>
            </a:spcBef>
            <a:spcAft>
              <a:spcPct val="15000"/>
            </a:spcAft>
            <a:buChar char="••"/>
          </a:pPr>
          <a:r>
            <a:rPr kumimoji="0" lang="zh-TW" altLang="en-US" sz="1900" kern="1200" dirty="0" smtClean="0">
              <a:latin typeface="標楷體" pitchFamily="65" charset="-120"/>
              <a:ea typeface="標楷體" pitchFamily="65" charset="-120"/>
            </a:rPr>
            <a:t>增加文章曝光率</a:t>
          </a:r>
          <a:endParaRPr lang="zh-TW" altLang="en-US" sz="1900" kern="1200" dirty="0">
            <a:latin typeface="標楷體" pitchFamily="65" charset="-120"/>
            <a:ea typeface="標楷體" pitchFamily="65" charset="-120"/>
          </a:endParaRPr>
        </a:p>
      </dsp:txBody>
      <dsp:txXfrm>
        <a:off x="434967" y="3117206"/>
        <a:ext cx="1348197" cy="918226"/>
      </dsp:txXfrm>
    </dsp:sp>
    <dsp:sp modelId="{C239ADAC-F5E4-4987-B0CB-1645F492A726}">
      <dsp:nvSpPr>
        <dsp:cNvPr id="0" name=""/>
        <dsp:cNvSpPr/>
      </dsp:nvSpPr>
      <dsp:spPr>
        <a:xfrm>
          <a:off x="3681984" y="0"/>
          <a:ext cx="2007616" cy="1300480"/>
        </a:xfrm>
        <a:prstGeom prst="roundRect">
          <a:avLst>
            <a:gd name="adj" fmla="val 10000"/>
          </a:avLst>
        </a:prstGeom>
        <a:solidFill>
          <a:schemeClr val="lt1">
            <a:alpha val="90000"/>
            <a:hueOff val="0"/>
            <a:satOff val="0"/>
            <a:lumOff val="0"/>
            <a:alphaOff val="0"/>
          </a:schemeClr>
        </a:solidFill>
        <a:ln w="9525" cap="flat" cmpd="sng" algn="ctr">
          <a:solidFill>
            <a:srgbClr val="7030A0"/>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t" anchorCtr="0">
          <a:noAutofit/>
        </a:bodyPr>
        <a:lstStyle/>
        <a:p>
          <a:pPr marL="228600" lvl="1" indent="-228600" algn="l" defTabSz="889000">
            <a:lnSpc>
              <a:spcPct val="90000"/>
            </a:lnSpc>
            <a:spcBef>
              <a:spcPct val="0"/>
            </a:spcBef>
            <a:spcAft>
              <a:spcPct val="15000"/>
            </a:spcAft>
            <a:buChar char="••"/>
          </a:pPr>
          <a:r>
            <a:rPr kumimoji="0" lang="zh-TW" altLang="en-US" sz="2000" kern="1200" dirty="0" smtClean="0">
              <a:latin typeface="標楷體" pitchFamily="65" charset="-120"/>
              <a:ea typeface="標楷體" pitchFamily="65" charset="-120"/>
            </a:rPr>
            <a:t>加速文章發表時間</a:t>
          </a:r>
          <a:endParaRPr lang="zh-TW" altLang="en-US" sz="2000" kern="1200" dirty="0">
            <a:latin typeface="標楷體" pitchFamily="65" charset="-120"/>
            <a:ea typeface="標楷體" pitchFamily="65" charset="-120"/>
          </a:endParaRPr>
        </a:p>
      </dsp:txBody>
      <dsp:txXfrm>
        <a:off x="4312835" y="28567"/>
        <a:ext cx="1348197" cy="918226"/>
      </dsp:txXfrm>
    </dsp:sp>
    <dsp:sp modelId="{B0AEAAFD-26A5-4B4A-ABEC-DA540B2852E1}">
      <dsp:nvSpPr>
        <dsp:cNvPr id="0" name=""/>
        <dsp:cNvSpPr/>
      </dsp:nvSpPr>
      <dsp:spPr>
        <a:xfrm>
          <a:off x="406400" y="0"/>
          <a:ext cx="2007616" cy="1300480"/>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t" anchorCtr="0">
          <a:noAutofit/>
        </a:bodyPr>
        <a:lstStyle/>
        <a:p>
          <a:pPr marL="228600" lvl="1" indent="-228600" algn="l" defTabSz="889000">
            <a:lnSpc>
              <a:spcPct val="90000"/>
            </a:lnSpc>
            <a:spcBef>
              <a:spcPct val="0"/>
            </a:spcBef>
            <a:spcAft>
              <a:spcPct val="15000"/>
            </a:spcAft>
            <a:buChar char="••"/>
          </a:pPr>
          <a:r>
            <a:rPr kumimoji="0" lang="zh-TW" altLang="en-US" sz="2000" kern="1200" dirty="0" smtClean="0">
              <a:latin typeface="標楷體" pitchFamily="65" charset="-120"/>
              <a:ea typeface="標楷體" pitchFamily="65" charset="-120"/>
            </a:rPr>
            <a:t>背景問題知識補充</a:t>
          </a:r>
          <a:endParaRPr lang="zh-TW" altLang="en-US" sz="2000" kern="1200" dirty="0">
            <a:latin typeface="標楷體" pitchFamily="65" charset="-120"/>
            <a:ea typeface="標楷體" pitchFamily="65" charset="-120"/>
          </a:endParaRPr>
        </a:p>
      </dsp:txBody>
      <dsp:txXfrm>
        <a:off x="434967" y="28567"/>
        <a:ext cx="1348197" cy="918226"/>
      </dsp:txXfrm>
    </dsp:sp>
    <dsp:sp modelId="{58874702-F168-4298-9F4E-0124A25ECC1A}">
      <dsp:nvSpPr>
        <dsp:cNvPr id="0" name=""/>
        <dsp:cNvSpPr/>
      </dsp:nvSpPr>
      <dsp:spPr>
        <a:xfrm>
          <a:off x="1247648" y="231647"/>
          <a:ext cx="1759712" cy="1759712"/>
        </a:xfrm>
        <a:prstGeom prst="pieWedg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altLang="zh-TW" sz="2000" b="1" kern="1200" dirty="0" smtClean="0">
              <a:latin typeface="+mn-lt"/>
            </a:rPr>
            <a:t>WOS</a:t>
          </a:r>
          <a:r>
            <a:rPr lang="zh-TW" altLang="en-US" sz="2000" b="1" kern="1200" dirty="0" smtClean="0">
              <a:latin typeface="標楷體" pitchFamily="65" charset="-120"/>
              <a:ea typeface="標楷體" pitchFamily="65" charset="-120"/>
            </a:rPr>
            <a:t>核心合輯</a:t>
          </a:r>
          <a:endParaRPr lang="zh-TW" altLang="en-US" sz="2000" b="1" kern="1200" dirty="0">
            <a:latin typeface="標楷體" pitchFamily="65" charset="-120"/>
            <a:ea typeface="標楷體" pitchFamily="65" charset="-120"/>
          </a:endParaRPr>
        </a:p>
      </dsp:txBody>
      <dsp:txXfrm>
        <a:off x="1763056" y="747055"/>
        <a:ext cx="1244304" cy="1244304"/>
      </dsp:txXfrm>
    </dsp:sp>
    <dsp:sp modelId="{764CB37E-290B-4480-A75E-93DCF6FBC4E7}">
      <dsp:nvSpPr>
        <dsp:cNvPr id="0" name=""/>
        <dsp:cNvSpPr/>
      </dsp:nvSpPr>
      <dsp:spPr>
        <a:xfrm rot="5400000">
          <a:off x="3088640" y="231647"/>
          <a:ext cx="1759712" cy="1759712"/>
        </a:xfrm>
        <a:prstGeom prst="pieWedge">
          <a:avLst/>
        </a:prstGeom>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w="9525" cap="flat" cmpd="sng" algn="ctr">
          <a:solidFill>
            <a:schemeClr val="accent4">
              <a:shade val="95000"/>
              <a:satMod val="105000"/>
            </a:schemeClr>
          </a:solidFill>
          <a:prstDash val="solid"/>
        </a:ln>
        <a:effectLst>
          <a:outerShdw blurRad="40000" dist="23000" dir="5400000" rotWithShape="0">
            <a:srgbClr val="000000">
              <a:alpha val="35000"/>
            </a:srgbClr>
          </a:outerShdw>
        </a:effectLst>
      </dsp:spPr>
      <dsp:style>
        <a:lnRef idx="1">
          <a:schemeClr val="accent4"/>
        </a:lnRef>
        <a:fillRef idx="3">
          <a:schemeClr val="accent4"/>
        </a:fillRef>
        <a:effectRef idx="2">
          <a:schemeClr val="accent4"/>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altLang="zh-TW" sz="2000" b="1" kern="1200" dirty="0" err="1" smtClean="0">
              <a:latin typeface="+mn-lt"/>
            </a:rPr>
            <a:t>EndNote</a:t>
          </a:r>
          <a:endParaRPr lang="zh-TW" altLang="en-US" sz="2000" b="1" kern="1200" dirty="0">
            <a:latin typeface="+mn-lt"/>
          </a:endParaRPr>
        </a:p>
      </dsp:txBody>
      <dsp:txXfrm rot="-5400000">
        <a:off x="3088640" y="747055"/>
        <a:ext cx="1244304" cy="1244304"/>
      </dsp:txXfrm>
    </dsp:sp>
    <dsp:sp modelId="{9A1CD9FF-4245-48F4-9DD0-AF588624E9D4}">
      <dsp:nvSpPr>
        <dsp:cNvPr id="0" name=""/>
        <dsp:cNvSpPr/>
      </dsp:nvSpPr>
      <dsp:spPr>
        <a:xfrm rot="10800000">
          <a:off x="3088640" y="2072640"/>
          <a:ext cx="1759712" cy="1759712"/>
        </a:xfrm>
        <a:prstGeom prst="pieWedge">
          <a:avLst/>
        </a:prstGeom>
        <a:gradFill rotWithShape="0">
          <a:gsLst>
            <a:gs pos="0">
              <a:schemeClr val="accent5">
                <a:hueOff val="-6622584"/>
                <a:satOff val="26541"/>
                <a:lumOff val="5752"/>
                <a:alphaOff val="0"/>
                <a:shade val="51000"/>
                <a:satMod val="130000"/>
              </a:schemeClr>
            </a:gs>
            <a:gs pos="80000">
              <a:schemeClr val="accent5">
                <a:hueOff val="-6622584"/>
                <a:satOff val="26541"/>
                <a:lumOff val="5752"/>
                <a:alphaOff val="0"/>
                <a:shade val="93000"/>
                <a:satMod val="130000"/>
              </a:schemeClr>
            </a:gs>
            <a:gs pos="100000">
              <a:schemeClr val="accent5">
                <a:hueOff val="-6622584"/>
                <a:satOff val="26541"/>
                <a:lumOff val="5752"/>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en-US" altLang="zh-TW" sz="3200" kern="1200" dirty="0" smtClean="0">
              <a:latin typeface="+mn-lt"/>
            </a:rPr>
            <a:t>JCR</a:t>
          </a:r>
          <a:endParaRPr lang="zh-TW" altLang="en-US" sz="3200" kern="1200" dirty="0">
            <a:latin typeface="+mn-lt"/>
          </a:endParaRPr>
        </a:p>
      </dsp:txBody>
      <dsp:txXfrm rot="10800000">
        <a:off x="3088640" y="2072640"/>
        <a:ext cx="1244304" cy="1244304"/>
      </dsp:txXfrm>
    </dsp:sp>
    <dsp:sp modelId="{AD338D51-19FD-47DC-BCFB-23B7C3A0142A}">
      <dsp:nvSpPr>
        <dsp:cNvPr id="0" name=""/>
        <dsp:cNvSpPr/>
      </dsp:nvSpPr>
      <dsp:spPr>
        <a:xfrm rot="16200000">
          <a:off x="1247648" y="2072640"/>
          <a:ext cx="1759712" cy="1759712"/>
        </a:xfrm>
        <a:prstGeom prst="pieWedge">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666750">
            <a:lnSpc>
              <a:spcPct val="90000"/>
            </a:lnSpc>
            <a:spcBef>
              <a:spcPct val="0"/>
            </a:spcBef>
            <a:spcAft>
              <a:spcPct val="35000"/>
            </a:spcAft>
          </a:pPr>
          <a:r>
            <a:rPr lang="en-US" altLang="zh-TW" sz="1500" kern="1200" dirty="0" err="1" smtClean="0">
              <a:latin typeface="+mn-lt"/>
            </a:rPr>
            <a:t>ResearcherID</a:t>
          </a:r>
          <a:endParaRPr lang="zh-TW" altLang="en-US" sz="1500" kern="1200" dirty="0">
            <a:latin typeface="標楷體" pitchFamily="65" charset="-120"/>
            <a:ea typeface="標楷體" pitchFamily="65" charset="-120"/>
          </a:endParaRPr>
        </a:p>
      </dsp:txBody>
      <dsp:txXfrm rot="5400000">
        <a:off x="1763056" y="2072640"/>
        <a:ext cx="1244304" cy="1244304"/>
      </dsp:txXfrm>
    </dsp:sp>
    <dsp:sp modelId="{B6AA8D9F-4196-49C2-AF14-0D026B1618FE}">
      <dsp:nvSpPr>
        <dsp:cNvPr id="0" name=""/>
        <dsp:cNvSpPr/>
      </dsp:nvSpPr>
      <dsp:spPr>
        <a:xfrm>
          <a:off x="2744216" y="1666240"/>
          <a:ext cx="607568" cy="528320"/>
        </a:xfrm>
        <a:prstGeom prst="circularArrow">
          <a:avLst/>
        </a:prstGeom>
        <a:gradFill rotWithShape="0">
          <a:gsLst>
            <a:gs pos="0">
              <a:schemeClr val="accent5">
                <a:tint val="40000"/>
                <a:hueOff val="0"/>
                <a:satOff val="0"/>
                <a:lumOff val="0"/>
                <a:alphaOff val="0"/>
                <a:shade val="51000"/>
                <a:satMod val="130000"/>
              </a:schemeClr>
            </a:gs>
            <a:gs pos="80000">
              <a:schemeClr val="accent5">
                <a:tint val="40000"/>
                <a:hueOff val="0"/>
                <a:satOff val="0"/>
                <a:lumOff val="0"/>
                <a:alphaOff val="0"/>
                <a:shade val="93000"/>
                <a:satMod val="130000"/>
              </a:schemeClr>
            </a:gs>
            <a:gs pos="100000">
              <a:schemeClr val="accent5">
                <a:tint val="4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dsp:style>
    </dsp:sp>
    <dsp:sp modelId="{D0EC6BC6-B535-417C-AC25-CD218A4682FA}">
      <dsp:nvSpPr>
        <dsp:cNvPr id="0" name=""/>
        <dsp:cNvSpPr/>
      </dsp:nvSpPr>
      <dsp:spPr>
        <a:xfrm rot="10800000">
          <a:off x="2744216" y="1869440"/>
          <a:ext cx="607568" cy="528320"/>
        </a:xfrm>
        <a:prstGeom prst="circularArrow">
          <a:avLst/>
        </a:prstGeom>
        <a:gradFill rotWithShape="0">
          <a:gsLst>
            <a:gs pos="0">
              <a:schemeClr val="accent5">
                <a:tint val="40000"/>
                <a:hueOff val="0"/>
                <a:satOff val="0"/>
                <a:lumOff val="0"/>
                <a:alphaOff val="0"/>
                <a:shade val="51000"/>
                <a:satMod val="130000"/>
              </a:schemeClr>
            </a:gs>
            <a:gs pos="80000">
              <a:schemeClr val="accent5">
                <a:tint val="40000"/>
                <a:hueOff val="0"/>
                <a:satOff val="0"/>
                <a:lumOff val="0"/>
                <a:alphaOff val="0"/>
                <a:shade val="93000"/>
                <a:satMod val="130000"/>
              </a:schemeClr>
            </a:gs>
            <a:gs pos="100000">
              <a:schemeClr val="accent5">
                <a:tint val="4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9700B6-06A7-47F7-A025-6FC7AF44E43F}">
      <dsp:nvSpPr>
        <dsp:cNvPr id="0" name=""/>
        <dsp:cNvSpPr/>
      </dsp:nvSpPr>
      <dsp:spPr>
        <a:xfrm rot="5400000">
          <a:off x="-222646" y="223826"/>
          <a:ext cx="1484312" cy="1039018"/>
        </a:xfrm>
        <a:prstGeom prst="chevron">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zh-TW" altLang="en-US" sz="2400" kern="1200" dirty="0" smtClean="0">
              <a:latin typeface="標楷體" pitchFamily="65" charset="-120"/>
              <a:ea typeface="標楷體" pitchFamily="65" charset="-120"/>
            </a:rPr>
            <a:t>一</a:t>
          </a:r>
          <a:endParaRPr lang="zh-TW" altLang="en-US" sz="2400" kern="1200" dirty="0">
            <a:latin typeface="標楷體" pitchFamily="65" charset="-120"/>
            <a:ea typeface="標楷體" pitchFamily="65" charset="-120"/>
          </a:endParaRPr>
        </a:p>
      </dsp:txBody>
      <dsp:txXfrm rot="-5400000">
        <a:off x="1" y="520688"/>
        <a:ext cx="1039018" cy="445294"/>
      </dsp:txXfrm>
    </dsp:sp>
    <dsp:sp modelId="{F4FA5434-1235-4DDB-B00E-9E1586ED47D6}">
      <dsp:nvSpPr>
        <dsp:cNvPr id="0" name=""/>
        <dsp:cNvSpPr/>
      </dsp:nvSpPr>
      <dsp:spPr>
        <a:xfrm rot="5400000">
          <a:off x="3085107" y="-2044909"/>
          <a:ext cx="964803" cy="5056981"/>
        </a:xfrm>
        <a:prstGeom prst="round2Same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zh-TW" altLang="en-US" sz="2400" kern="1200" dirty="0" smtClean="0">
              <a:latin typeface="標楷體" pitchFamily="65" charset="-120"/>
              <a:ea typeface="標楷體" pitchFamily="65" charset="-120"/>
            </a:rPr>
            <a:t>確認領域</a:t>
          </a:r>
          <a:endParaRPr lang="zh-TW" altLang="en-US" sz="2400" kern="1200" dirty="0">
            <a:latin typeface="標楷體" pitchFamily="65" charset="-120"/>
            <a:ea typeface="標楷體" pitchFamily="65" charset="-120"/>
          </a:endParaRPr>
        </a:p>
      </dsp:txBody>
      <dsp:txXfrm rot="-5400000">
        <a:off x="1039018" y="48278"/>
        <a:ext cx="5009883" cy="870607"/>
      </dsp:txXfrm>
    </dsp:sp>
    <dsp:sp modelId="{41467E7C-045F-4F2E-A473-265C204C05A1}">
      <dsp:nvSpPr>
        <dsp:cNvPr id="0" name=""/>
        <dsp:cNvSpPr/>
      </dsp:nvSpPr>
      <dsp:spPr>
        <a:xfrm rot="5400000">
          <a:off x="-222646" y="1512490"/>
          <a:ext cx="1484312" cy="1039018"/>
        </a:xfrm>
        <a:prstGeom prst="chevron">
          <a:avLst/>
        </a:prstGeom>
        <a:solidFill>
          <a:schemeClr val="accent5">
            <a:hueOff val="-4966938"/>
            <a:satOff val="19906"/>
            <a:lumOff val="4314"/>
            <a:alphaOff val="0"/>
          </a:schemeClr>
        </a:solidFill>
        <a:ln w="25400" cap="flat" cmpd="sng" algn="ctr">
          <a:solidFill>
            <a:schemeClr val="accent5">
              <a:hueOff val="-4966938"/>
              <a:satOff val="19906"/>
              <a:lumOff val="4314"/>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zh-TW" altLang="en-US" sz="2400" kern="1200" dirty="0" smtClean="0">
              <a:latin typeface="標楷體" pitchFamily="65" charset="-120"/>
              <a:ea typeface="標楷體" pitchFamily="65" charset="-120"/>
            </a:rPr>
            <a:t>二</a:t>
          </a:r>
          <a:endParaRPr lang="zh-TW" altLang="en-US" sz="2400" kern="1200" dirty="0">
            <a:latin typeface="標楷體" pitchFamily="65" charset="-120"/>
            <a:ea typeface="標楷體" pitchFamily="65" charset="-120"/>
          </a:endParaRPr>
        </a:p>
      </dsp:txBody>
      <dsp:txXfrm rot="-5400000">
        <a:off x="1" y="1809352"/>
        <a:ext cx="1039018" cy="445294"/>
      </dsp:txXfrm>
    </dsp:sp>
    <dsp:sp modelId="{CC226331-C0DC-4720-B328-D5A70C7DD37D}">
      <dsp:nvSpPr>
        <dsp:cNvPr id="0" name=""/>
        <dsp:cNvSpPr/>
      </dsp:nvSpPr>
      <dsp:spPr>
        <a:xfrm rot="5400000">
          <a:off x="3085107" y="-756245"/>
          <a:ext cx="964803" cy="5056981"/>
        </a:xfrm>
        <a:prstGeom prst="round2SameRect">
          <a:avLst/>
        </a:prstGeom>
        <a:solidFill>
          <a:schemeClr val="lt1">
            <a:alpha val="90000"/>
            <a:hueOff val="0"/>
            <a:satOff val="0"/>
            <a:lumOff val="0"/>
            <a:alphaOff val="0"/>
          </a:schemeClr>
        </a:solidFill>
        <a:ln w="25400" cap="flat" cmpd="sng" algn="ctr">
          <a:solidFill>
            <a:schemeClr val="accent5">
              <a:hueOff val="-4966938"/>
              <a:satOff val="19906"/>
              <a:lumOff val="431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zh-TW" altLang="en-US" sz="2400" kern="1200" dirty="0" smtClean="0">
              <a:latin typeface="標楷體" pitchFamily="65" charset="-120"/>
              <a:ea typeface="標楷體" pitchFamily="65" charset="-120"/>
            </a:rPr>
            <a:t>用</a:t>
          </a:r>
          <a:r>
            <a:rPr lang="en-US" altLang="zh-TW" sz="2400" kern="1200" dirty="0" smtClean="0">
              <a:latin typeface="+mn-lt"/>
              <a:ea typeface="標楷體" pitchFamily="65" charset="-120"/>
            </a:rPr>
            <a:t>IF</a:t>
          </a:r>
          <a:r>
            <a:rPr lang="zh-TW" altLang="en-US" sz="2400" kern="1200" dirty="0" smtClean="0">
              <a:latin typeface="標楷體" pitchFamily="65" charset="-120"/>
              <a:ea typeface="標楷體" pitchFamily="65" charset="-120"/>
            </a:rPr>
            <a:t>指標排序</a:t>
          </a:r>
          <a:endParaRPr lang="zh-TW" altLang="en-US" sz="2400" kern="1200" dirty="0">
            <a:latin typeface="標楷體" pitchFamily="65" charset="-120"/>
            <a:ea typeface="標楷體" pitchFamily="65" charset="-120"/>
          </a:endParaRPr>
        </a:p>
      </dsp:txBody>
      <dsp:txXfrm rot="-5400000">
        <a:off x="1039018" y="1336942"/>
        <a:ext cx="5009883" cy="870607"/>
      </dsp:txXfrm>
    </dsp:sp>
    <dsp:sp modelId="{9914D07B-D23E-4708-A3D4-58B9CD9A9423}">
      <dsp:nvSpPr>
        <dsp:cNvPr id="0" name=""/>
        <dsp:cNvSpPr/>
      </dsp:nvSpPr>
      <dsp:spPr>
        <a:xfrm rot="5400000">
          <a:off x="-222646" y="2801154"/>
          <a:ext cx="1484312" cy="1039018"/>
        </a:xfrm>
        <a:prstGeom prst="chevron">
          <a:avLst/>
        </a:prstGeom>
        <a:solidFill>
          <a:schemeClr val="accent5">
            <a:hueOff val="-9933876"/>
            <a:satOff val="39811"/>
            <a:lumOff val="8628"/>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zh-TW" altLang="en-US" sz="2400" kern="1200" dirty="0" smtClean="0">
              <a:latin typeface="標楷體" pitchFamily="65" charset="-120"/>
              <a:ea typeface="標楷體" pitchFamily="65" charset="-120"/>
            </a:rPr>
            <a:t>三</a:t>
          </a:r>
          <a:endParaRPr lang="zh-TW" altLang="en-US" sz="2400" kern="1200" dirty="0">
            <a:latin typeface="標楷體" pitchFamily="65" charset="-120"/>
            <a:ea typeface="標楷體" pitchFamily="65" charset="-120"/>
          </a:endParaRPr>
        </a:p>
      </dsp:txBody>
      <dsp:txXfrm rot="-5400000">
        <a:off x="1" y="3098016"/>
        <a:ext cx="1039018" cy="445294"/>
      </dsp:txXfrm>
    </dsp:sp>
    <dsp:sp modelId="{7A12AAEC-6670-47C2-8572-063A2239D5D0}">
      <dsp:nvSpPr>
        <dsp:cNvPr id="0" name=""/>
        <dsp:cNvSpPr/>
      </dsp:nvSpPr>
      <dsp:spPr>
        <a:xfrm rot="5400000">
          <a:off x="3085107" y="532418"/>
          <a:ext cx="964803" cy="5056981"/>
        </a:xfrm>
        <a:prstGeom prst="round2SameRect">
          <a:avLst/>
        </a:prstGeom>
        <a:solidFill>
          <a:schemeClr val="lt1">
            <a:alpha val="90000"/>
            <a:hueOff val="0"/>
            <a:satOff val="0"/>
            <a:lumOff val="0"/>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zh-TW" altLang="en-US" sz="2400" kern="1200" dirty="0" smtClean="0">
              <a:latin typeface="標楷體" pitchFamily="65" charset="-120"/>
              <a:ea typeface="標楷體" pitchFamily="65" charset="-120"/>
            </a:rPr>
            <a:t>找到排名前面的高影響力期刊</a:t>
          </a:r>
          <a:endParaRPr lang="zh-TW" altLang="en-US" sz="2400" kern="1200" dirty="0">
            <a:latin typeface="標楷體" pitchFamily="65" charset="-120"/>
            <a:ea typeface="標楷體" pitchFamily="65" charset="-120"/>
          </a:endParaRPr>
        </a:p>
      </dsp:txBody>
      <dsp:txXfrm rot="-5400000">
        <a:off x="1039018" y="2625605"/>
        <a:ext cx="5009883" cy="87060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9700B6-06A7-47F7-A025-6FC7AF44E43F}">
      <dsp:nvSpPr>
        <dsp:cNvPr id="0" name=""/>
        <dsp:cNvSpPr/>
      </dsp:nvSpPr>
      <dsp:spPr>
        <a:xfrm rot="5400000">
          <a:off x="-222646" y="223826"/>
          <a:ext cx="1484312" cy="1039018"/>
        </a:xfrm>
        <a:prstGeom prst="chevron">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zh-TW" altLang="en-US" sz="2400" kern="1200" dirty="0" smtClean="0">
              <a:latin typeface="標楷體" pitchFamily="65" charset="-120"/>
              <a:ea typeface="標楷體" pitchFamily="65" charset="-120"/>
            </a:rPr>
            <a:t>一</a:t>
          </a:r>
          <a:endParaRPr lang="zh-TW" altLang="en-US" sz="2400" kern="1200" dirty="0">
            <a:latin typeface="標楷體" pitchFamily="65" charset="-120"/>
            <a:ea typeface="標楷體" pitchFamily="65" charset="-120"/>
          </a:endParaRPr>
        </a:p>
      </dsp:txBody>
      <dsp:txXfrm rot="-5400000">
        <a:off x="1" y="520688"/>
        <a:ext cx="1039018" cy="445294"/>
      </dsp:txXfrm>
    </dsp:sp>
    <dsp:sp modelId="{F4FA5434-1235-4DDB-B00E-9E1586ED47D6}">
      <dsp:nvSpPr>
        <dsp:cNvPr id="0" name=""/>
        <dsp:cNvSpPr/>
      </dsp:nvSpPr>
      <dsp:spPr>
        <a:xfrm rot="5400000">
          <a:off x="3085107" y="-2044909"/>
          <a:ext cx="964803" cy="5056981"/>
        </a:xfrm>
        <a:prstGeom prst="round2Same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zh-TW" altLang="en-US" sz="2400" kern="1200" dirty="0" smtClean="0">
              <a:latin typeface="標楷體" pitchFamily="65" charset="-120"/>
              <a:ea typeface="標楷體" pitchFamily="65" charset="-120"/>
            </a:rPr>
            <a:t>確認期刊名稱</a:t>
          </a:r>
          <a:r>
            <a:rPr lang="en-US" altLang="zh-TW" sz="2400" kern="1200" dirty="0" smtClean="0">
              <a:latin typeface="標楷體" pitchFamily="65" charset="-120"/>
              <a:ea typeface="標楷體" pitchFamily="65" charset="-120"/>
            </a:rPr>
            <a:t>(</a:t>
          </a:r>
          <a:r>
            <a:rPr lang="zh-TW" altLang="en-US" sz="2400" kern="1200" dirty="0" smtClean="0">
              <a:latin typeface="標楷體" pitchFamily="65" charset="-120"/>
              <a:ea typeface="標楷體" pitchFamily="65" charset="-120"/>
            </a:rPr>
            <a:t>全、簡稱、</a:t>
          </a:r>
          <a:r>
            <a:rPr lang="en-US" altLang="zh-TW" sz="2400" kern="1200" dirty="0" smtClean="0">
              <a:latin typeface="+mn-lt"/>
              <a:ea typeface="標楷體" pitchFamily="65" charset="-120"/>
            </a:rPr>
            <a:t>ISSN</a:t>
          </a:r>
          <a:r>
            <a:rPr lang="en-US" altLang="zh-TW" sz="2400" kern="1200" dirty="0" smtClean="0">
              <a:latin typeface="標楷體" pitchFamily="65" charset="-120"/>
              <a:ea typeface="標楷體" pitchFamily="65" charset="-120"/>
            </a:rPr>
            <a:t>)</a:t>
          </a:r>
          <a:endParaRPr lang="zh-TW" altLang="en-US" sz="2400" kern="1200" dirty="0">
            <a:latin typeface="標楷體" pitchFamily="65" charset="-120"/>
            <a:ea typeface="標楷體" pitchFamily="65" charset="-120"/>
          </a:endParaRPr>
        </a:p>
      </dsp:txBody>
      <dsp:txXfrm rot="-5400000">
        <a:off x="1039018" y="48278"/>
        <a:ext cx="5009883" cy="870607"/>
      </dsp:txXfrm>
    </dsp:sp>
    <dsp:sp modelId="{41467E7C-045F-4F2E-A473-265C204C05A1}">
      <dsp:nvSpPr>
        <dsp:cNvPr id="0" name=""/>
        <dsp:cNvSpPr/>
      </dsp:nvSpPr>
      <dsp:spPr>
        <a:xfrm rot="5400000">
          <a:off x="-222646" y="1512490"/>
          <a:ext cx="1484312" cy="1039018"/>
        </a:xfrm>
        <a:prstGeom prst="chevron">
          <a:avLst/>
        </a:prstGeom>
        <a:solidFill>
          <a:schemeClr val="accent5">
            <a:hueOff val="-4966938"/>
            <a:satOff val="19906"/>
            <a:lumOff val="4314"/>
            <a:alphaOff val="0"/>
          </a:schemeClr>
        </a:solidFill>
        <a:ln w="25400" cap="flat" cmpd="sng" algn="ctr">
          <a:solidFill>
            <a:schemeClr val="accent5">
              <a:hueOff val="-4966938"/>
              <a:satOff val="19906"/>
              <a:lumOff val="4314"/>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zh-TW" altLang="en-US" sz="2400" kern="1200" dirty="0" smtClean="0">
              <a:latin typeface="標楷體" pitchFamily="65" charset="-120"/>
              <a:ea typeface="標楷體" pitchFamily="65" charset="-120"/>
            </a:rPr>
            <a:t>二</a:t>
          </a:r>
          <a:endParaRPr lang="zh-TW" altLang="en-US" sz="2400" kern="1200" dirty="0">
            <a:latin typeface="標楷體" pitchFamily="65" charset="-120"/>
            <a:ea typeface="標楷體" pitchFamily="65" charset="-120"/>
          </a:endParaRPr>
        </a:p>
      </dsp:txBody>
      <dsp:txXfrm rot="-5400000">
        <a:off x="1" y="1809352"/>
        <a:ext cx="1039018" cy="445294"/>
      </dsp:txXfrm>
    </dsp:sp>
    <dsp:sp modelId="{CC226331-C0DC-4720-B328-D5A70C7DD37D}">
      <dsp:nvSpPr>
        <dsp:cNvPr id="0" name=""/>
        <dsp:cNvSpPr/>
      </dsp:nvSpPr>
      <dsp:spPr>
        <a:xfrm rot="5400000">
          <a:off x="3085107" y="-756245"/>
          <a:ext cx="964803" cy="5056981"/>
        </a:xfrm>
        <a:prstGeom prst="round2SameRect">
          <a:avLst/>
        </a:prstGeom>
        <a:solidFill>
          <a:schemeClr val="lt1">
            <a:alpha val="90000"/>
            <a:hueOff val="0"/>
            <a:satOff val="0"/>
            <a:lumOff val="0"/>
            <a:alphaOff val="0"/>
          </a:schemeClr>
        </a:solidFill>
        <a:ln w="25400" cap="flat" cmpd="sng" algn="ctr">
          <a:solidFill>
            <a:schemeClr val="accent5">
              <a:hueOff val="-4966938"/>
              <a:satOff val="19906"/>
              <a:lumOff val="431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zh-TW" altLang="en-US" sz="2400" kern="1200" dirty="0" smtClean="0">
              <a:latin typeface="標楷體" pitchFamily="65" charset="-120"/>
              <a:ea typeface="標楷體" pitchFamily="65" charset="-120"/>
            </a:rPr>
            <a:t>找到</a:t>
          </a:r>
          <a:r>
            <a:rPr lang="en-US" altLang="zh-TW" sz="2400" kern="1200" dirty="0" smtClean="0">
              <a:latin typeface="+mn-lt"/>
              <a:ea typeface="標楷體" pitchFamily="65" charset="-120"/>
            </a:rPr>
            <a:t>IF</a:t>
          </a:r>
          <a:r>
            <a:rPr lang="zh-TW" altLang="en-US" sz="2400" kern="1200" dirty="0" smtClean="0">
              <a:latin typeface="標楷體" pitchFamily="65" charset="-120"/>
              <a:ea typeface="標楷體" pitchFamily="65" charset="-120"/>
            </a:rPr>
            <a:t>指數</a:t>
          </a:r>
          <a:endParaRPr lang="zh-TW" altLang="en-US" sz="2400" kern="1200" dirty="0">
            <a:latin typeface="標楷體" pitchFamily="65" charset="-120"/>
            <a:ea typeface="標楷體" pitchFamily="65" charset="-120"/>
          </a:endParaRPr>
        </a:p>
      </dsp:txBody>
      <dsp:txXfrm rot="-5400000">
        <a:off x="1039018" y="1336942"/>
        <a:ext cx="5009883" cy="870607"/>
      </dsp:txXfrm>
    </dsp:sp>
    <dsp:sp modelId="{9914D07B-D23E-4708-A3D4-58B9CD9A9423}">
      <dsp:nvSpPr>
        <dsp:cNvPr id="0" name=""/>
        <dsp:cNvSpPr/>
      </dsp:nvSpPr>
      <dsp:spPr>
        <a:xfrm rot="5400000">
          <a:off x="-222646" y="2801154"/>
          <a:ext cx="1484312" cy="1039018"/>
        </a:xfrm>
        <a:prstGeom prst="chevron">
          <a:avLst/>
        </a:prstGeom>
        <a:solidFill>
          <a:schemeClr val="accent5">
            <a:hueOff val="-9933876"/>
            <a:satOff val="39811"/>
            <a:lumOff val="8628"/>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zh-TW" altLang="en-US" sz="2400" kern="1200" dirty="0" smtClean="0">
              <a:latin typeface="標楷體" pitchFamily="65" charset="-120"/>
              <a:ea typeface="標楷體" pitchFamily="65" charset="-120"/>
            </a:rPr>
            <a:t>三</a:t>
          </a:r>
          <a:endParaRPr lang="zh-TW" altLang="en-US" sz="2400" kern="1200" dirty="0">
            <a:latin typeface="標楷體" pitchFamily="65" charset="-120"/>
            <a:ea typeface="標楷體" pitchFamily="65" charset="-120"/>
          </a:endParaRPr>
        </a:p>
      </dsp:txBody>
      <dsp:txXfrm rot="-5400000">
        <a:off x="1" y="3098016"/>
        <a:ext cx="1039018" cy="445294"/>
      </dsp:txXfrm>
    </dsp:sp>
    <dsp:sp modelId="{7A12AAEC-6670-47C2-8572-063A2239D5D0}">
      <dsp:nvSpPr>
        <dsp:cNvPr id="0" name=""/>
        <dsp:cNvSpPr/>
      </dsp:nvSpPr>
      <dsp:spPr>
        <a:xfrm rot="5400000">
          <a:off x="3085107" y="532418"/>
          <a:ext cx="964803" cy="5056981"/>
        </a:xfrm>
        <a:prstGeom prst="round2SameRect">
          <a:avLst/>
        </a:prstGeom>
        <a:solidFill>
          <a:schemeClr val="lt1">
            <a:alpha val="90000"/>
            <a:hueOff val="0"/>
            <a:satOff val="0"/>
            <a:lumOff val="0"/>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zh-TW" altLang="en-US" sz="2400" kern="1200" dirty="0" smtClean="0">
              <a:latin typeface="標楷體" pitchFamily="65" charset="-120"/>
              <a:ea typeface="標楷體" pitchFamily="65" charset="-120"/>
            </a:rPr>
            <a:t>點選</a:t>
          </a:r>
          <a:r>
            <a:rPr lang="en-US" altLang="en-US" sz="2400" kern="1200" dirty="0" smtClean="0">
              <a:latin typeface="+mn-lt"/>
              <a:ea typeface="標楷體" pitchFamily="65" charset="-120"/>
            </a:rPr>
            <a:t>Journal Ranking</a:t>
          </a:r>
          <a:endParaRPr lang="zh-TW" altLang="en-US" sz="2400" kern="1200" dirty="0">
            <a:latin typeface="+mn-lt"/>
            <a:ea typeface="標楷體" pitchFamily="65" charset="-120"/>
          </a:endParaRPr>
        </a:p>
      </dsp:txBody>
      <dsp:txXfrm rot="-5400000">
        <a:off x="1039018" y="2625605"/>
        <a:ext cx="5009883" cy="87060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9700B6-06A7-47F7-A025-6FC7AF44E43F}">
      <dsp:nvSpPr>
        <dsp:cNvPr id="0" name=""/>
        <dsp:cNvSpPr/>
      </dsp:nvSpPr>
      <dsp:spPr>
        <a:xfrm rot="5400000">
          <a:off x="-168903" y="171488"/>
          <a:ext cx="1126024" cy="788217"/>
        </a:xfrm>
        <a:prstGeom prst="chevron">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zh-TW" altLang="en-US" sz="2400" b="0" i="0" kern="1200" dirty="0" smtClean="0">
              <a:latin typeface="標楷體" pitchFamily="65" charset="-120"/>
              <a:ea typeface="標楷體" pitchFamily="65" charset="-120"/>
            </a:rPr>
            <a:t>一</a:t>
          </a:r>
          <a:endParaRPr lang="zh-TW" altLang="en-US" sz="2400" b="0" i="0" kern="1200" dirty="0">
            <a:latin typeface="標楷體" pitchFamily="65" charset="-120"/>
            <a:ea typeface="標楷體" pitchFamily="65" charset="-120"/>
          </a:endParaRPr>
        </a:p>
      </dsp:txBody>
      <dsp:txXfrm rot="-5400000">
        <a:off x="1" y="396694"/>
        <a:ext cx="788217" cy="337807"/>
      </dsp:txXfrm>
    </dsp:sp>
    <dsp:sp modelId="{F4FA5434-1235-4DDB-B00E-9E1586ED47D6}">
      <dsp:nvSpPr>
        <dsp:cNvPr id="0" name=""/>
        <dsp:cNvSpPr/>
      </dsp:nvSpPr>
      <dsp:spPr>
        <a:xfrm rot="5400000">
          <a:off x="3075958" y="-2285156"/>
          <a:ext cx="732300" cy="5307782"/>
        </a:xfrm>
        <a:prstGeom prst="round2Same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zh-TW" altLang="en-US" sz="2400" b="0" i="0" kern="1200" dirty="0" smtClean="0">
              <a:latin typeface="標楷體" pitchFamily="65" charset="-120"/>
              <a:ea typeface="標楷體" pitchFamily="65" charset="-120"/>
            </a:rPr>
            <a:t>利用</a:t>
          </a:r>
          <a:r>
            <a:rPr lang="en-US" sz="2400" b="0" i="0" kern="1200" dirty="0" smtClean="0">
              <a:latin typeface="+mn-lt"/>
              <a:ea typeface="標楷體" pitchFamily="65" charset="-120"/>
            </a:rPr>
            <a:t>Article Influence</a:t>
          </a:r>
          <a:r>
            <a:rPr lang="zh-TW" altLang="en-US" sz="2400" b="0" i="0" kern="1200" dirty="0" smtClean="0">
              <a:latin typeface="+mn-lt"/>
              <a:ea typeface="標楷體" pitchFamily="65" charset="-120"/>
            </a:rPr>
            <a:t> </a:t>
          </a:r>
          <a:r>
            <a:rPr lang="en-US" sz="2400" b="0" i="0" kern="1200" dirty="0" smtClean="0">
              <a:latin typeface="+mn-lt"/>
              <a:ea typeface="標楷體" pitchFamily="65" charset="-120"/>
            </a:rPr>
            <a:t>Score</a:t>
          </a:r>
          <a:r>
            <a:rPr lang="zh-TW" altLang="en-US" sz="2400" b="0" i="0" kern="1200" dirty="0" smtClean="0">
              <a:latin typeface="標楷體" pitchFamily="65" charset="-120"/>
              <a:ea typeface="標楷體" pitchFamily="65" charset="-120"/>
            </a:rPr>
            <a:t>排序</a:t>
          </a:r>
          <a:r>
            <a:rPr lang="en-US" sz="2400" b="0" i="0" kern="1200" dirty="0" smtClean="0">
              <a:latin typeface="標楷體" pitchFamily="65" charset="-120"/>
              <a:ea typeface="標楷體" pitchFamily="65" charset="-120"/>
            </a:rPr>
            <a:t> </a:t>
          </a:r>
          <a:endParaRPr lang="zh-TW" altLang="en-US" sz="2400" b="0" i="0" kern="1200" dirty="0">
            <a:latin typeface="標楷體" pitchFamily="65" charset="-120"/>
            <a:ea typeface="標楷體" pitchFamily="65" charset="-120"/>
          </a:endParaRPr>
        </a:p>
      </dsp:txBody>
      <dsp:txXfrm rot="-5400000">
        <a:off x="788217" y="38333"/>
        <a:ext cx="5272034" cy="660804"/>
      </dsp:txXfrm>
    </dsp:sp>
    <dsp:sp modelId="{41467E7C-045F-4F2E-A473-265C204C05A1}">
      <dsp:nvSpPr>
        <dsp:cNvPr id="0" name=""/>
        <dsp:cNvSpPr/>
      </dsp:nvSpPr>
      <dsp:spPr>
        <a:xfrm rot="5400000">
          <a:off x="-168903" y="1149090"/>
          <a:ext cx="1126024" cy="788217"/>
        </a:xfrm>
        <a:prstGeom prst="chevron">
          <a:avLst/>
        </a:prstGeom>
        <a:solidFill>
          <a:schemeClr val="accent5">
            <a:hueOff val="-3311292"/>
            <a:satOff val="13270"/>
            <a:lumOff val="2876"/>
            <a:alphaOff val="0"/>
          </a:schemeClr>
        </a:solidFill>
        <a:ln w="25400" cap="flat" cmpd="sng" algn="ctr">
          <a:solidFill>
            <a:schemeClr val="accent5">
              <a:hueOff val="-3311292"/>
              <a:satOff val="13270"/>
              <a:lumOff val="287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zh-TW" altLang="en-US" sz="2400" b="0" i="0" kern="1200" dirty="0" smtClean="0">
              <a:latin typeface="標楷體" pitchFamily="65" charset="-120"/>
              <a:ea typeface="標楷體" pitchFamily="65" charset="-120"/>
            </a:rPr>
            <a:t>二</a:t>
          </a:r>
          <a:endParaRPr lang="zh-TW" altLang="en-US" sz="2400" b="0" i="0" kern="1200" dirty="0">
            <a:latin typeface="標楷體" pitchFamily="65" charset="-120"/>
            <a:ea typeface="標楷體" pitchFamily="65" charset="-120"/>
          </a:endParaRPr>
        </a:p>
      </dsp:txBody>
      <dsp:txXfrm rot="-5400000">
        <a:off x="1" y="1374296"/>
        <a:ext cx="788217" cy="337807"/>
      </dsp:txXfrm>
    </dsp:sp>
    <dsp:sp modelId="{CC226331-C0DC-4720-B328-D5A70C7DD37D}">
      <dsp:nvSpPr>
        <dsp:cNvPr id="0" name=""/>
        <dsp:cNvSpPr/>
      </dsp:nvSpPr>
      <dsp:spPr>
        <a:xfrm rot="5400000">
          <a:off x="3076150" y="-1307746"/>
          <a:ext cx="731915" cy="5307782"/>
        </a:xfrm>
        <a:prstGeom prst="round2SameRect">
          <a:avLst/>
        </a:prstGeom>
        <a:solidFill>
          <a:schemeClr val="lt1">
            <a:alpha val="90000"/>
            <a:hueOff val="0"/>
            <a:satOff val="0"/>
            <a:lumOff val="0"/>
            <a:alphaOff val="0"/>
          </a:schemeClr>
        </a:solidFill>
        <a:ln w="25400" cap="flat" cmpd="sng" algn="ctr">
          <a:solidFill>
            <a:schemeClr val="accent5">
              <a:hueOff val="-3311292"/>
              <a:satOff val="13270"/>
              <a:lumOff val="287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zh-TW" altLang="en-US" sz="2400" b="0" i="0" kern="1200" dirty="0" smtClean="0">
              <a:latin typeface="標楷體" pitchFamily="65" charset="-120"/>
              <a:ea typeface="標楷體" pitchFamily="65" charset="-120"/>
            </a:rPr>
            <a:t>比較</a:t>
          </a:r>
          <a:r>
            <a:rPr lang="en-US" sz="2400" b="0" i="0" kern="1200" dirty="0" smtClean="0">
              <a:latin typeface="+mn-lt"/>
              <a:ea typeface="標楷體" pitchFamily="65" charset="-120"/>
            </a:rPr>
            <a:t>Journal Self Cites</a:t>
          </a:r>
          <a:r>
            <a:rPr lang="zh-TW" altLang="en-US" sz="2400" b="0" i="0" kern="1200" dirty="0" smtClean="0">
              <a:latin typeface="標楷體" pitchFamily="65" charset="-120"/>
              <a:ea typeface="標楷體" pitchFamily="65" charset="-120"/>
            </a:rPr>
            <a:t>百分比</a:t>
          </a:r>
          <a:endParaRPr lang="zh-TW" altLang="en-US" sz="2400" b="0" i="0" kern="1200" dirty="0">
            <a:latin typeface="標楷體" pitchFamily="65" charset="-120"/>
            <a:ea typeface="標楷體" pitchFamily="65" charset="-120"/>
          </a:endParaRPr>
        </a:p>
      </dsp:txBody>
      <dsp:txXfrm rot="-5400000">
        <a:off x="788217" y="1015916"/>
        <a:ext cx="5272053" cy="660457"/>
      </dsp:txXfrm>
    </dsp:sp>
    <dsp:sp modelId="{9914D07B-D23E-4708-A3D4-58B9CD9A9423}">
      <dsp:nvSpPr>
        <dsp:cNvPr id="0" name=""/>
        <dsp:cNvSpPr/>
      </dsp:nvSpPr>
      <dsp:spPr>
        <a:xfrm rot="5400000">
          <a:off x="-168903" y="2126692"/>
          <a:ext cx="1126024" cy="788217"/>
        </a:xfrm>
        <a:prstGeom prst="chevron">
          <a:avLst/>
        </a:prstGeom>
        <a:solidFill>
          <a:schemeClr val="accent5">
            <a:hueOff val="-6622584"/>
            <a:satOff val="26541"/>
            <a:lumOff val="5752"/>
            <a:alphaOff val="0"/>
          </a:schemeClr>
        </a:solidFill>
        <a:ln w="25400" cap="flat" cmpd="sng" algn="ctr">
          <a:solidFill>
            <a:schemeClr val="accent5">
              <a:hueOff val="-6622584"/>
              <a:satOff val="26541"/>
              <a:lumOff val="5752"/>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zh-TW" altLang="en-US" sz="2400" b="0" i="0" kern="1200" dirty="0" smtClean="0">
              <a:latin typeface="標楷體" pitchFamily="65" charset="-120"/>
              <a:ea typeface="標楷體" pitchFamily="65" charset="-120"/>
            </a:rPr>
            <a:t>三</a:t>
          </a:r>
          <a:endParaRPr lang="zh-TW" altLang="en-US" sz="2400" b="0" i="0" kern="1200" dirty="0">
            <a:latin typeface="標楷體" pitchFamily="65" charset="-120"/>
            <a:ea typeface="標楷體" pitchFamily="65" charset="-120"/>
          </a:endParaRPr>
        </a:p>
      </dsp:txBody>
      <dsp:txXfrm rot="-5400000">
        <a:off x="1" y="2351898"/>
        <a:ext cx="788217" cy="337807"/>
      </dsp:txXfrm>
    </dsp:sp>
    <dsp:sp modelId="{7A12AAEC-6670-47C2-8572-063A2239D5D0}">
      <dsp:nvSpPr>
        <dsp:cNvPr id="0" name=""/>
        <dsp:cNvSpPr/>
      </dsp:nvSpPr>
      <dsp:spPr>
        <a:xfrm rot="5400000">
          <a:off x="3076150" y="-330144"/>
          <a:ext cx="731915" cy="5307782"/>
        </a:xfrm>
        <a:prstGeom prst="round2SameRect">
          <a:avLst/>
        </a:prstGeom>
        <a:solidFill>
          <a:schemeClr val="lt1">
            <a:alpha val="90000"/>
            <a:hueOff val="0"/>
            <a:satOff val="0"/>
            <a:lumOff val="0"/>
            <a:alphaOff val="0"/>
          </a:schemeClr>
        </a:solidFill>
        <a:ln w="25400" cap="flat" cmpd="sng" algn="ctr">
          <a:solidFill>
            <a:schemeClr val="accent5">
              <a:hueOff val="-6622584"/>
              <a:satOff val="26541"/>
              <a:lumOff val="575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zh-TW" altLang="en-US" sz="2400" b="0" i="0" kern="1200" dirty="0" smtClean="0">
              <a:latin typeface="標楷體" pitchFamily="65" charset="-120"/>
              <a:ea typeface="標楷體" pitchFamily="65" charset="-120"/>
            </a:rPr>
            <a:t>考量</a:t>
          </a:r>
          <a:r>
            <a:rPr lang="en-US" sz="2400" b="0" i="0" kern="1200" dirty="0" smtClean="0">
              <a:latin typeface="+mn-lt"/>
              <a:ea typeface="標楷體" pitchFamily="65" charset="-120"/>
            </a:rPr>
            <a:t>Immediacy Index</a:t>
          </a:r>
          <a:endParaRPr lang="zh-TW" altLang="en-US" sz="2400" b="0" i="0" kern="1200" dirty="0">
            <a:latin typeface="+mn-lt"/>
            <a:ea typeface="標楷體" pitchFamily="65" charset="-120"/>
          </a:endParaRPr>
        </a:p>
      </dsp:txBody>
      <dsp:txXfrm rot="-5400000">
        <a:off x="788217" y="1993518"/>
        <a:ext cx="5272053" cy="660457"/>
      </dsp:txXfrm>
    </dsp:sp>
    <dsp:sp modelId="{FEDB6C60-8AE5-40BA-B44C-279C1A250689}">
      <dsp:nvSpPr>
        <dsp:cNvPr id="0" name=""/>
        <dsp:cNvSpPr/>
      </dsp:nvSpPr>
      <dsp:spPr>
        <a:xfrm rot="5400000">
          <a:off x="-168903" y="3104294"/>
          <a:ext cx="1126024" cy="788217"/>
        </a:xfrm>
        <a:prstGeom prst="chevron">
          <a:avLst/>
        </a:prstGeom>
        <a:solidFill>
          <a:schemeClr val="accent5">
            <a:hueOff val="-9933876"/>
            <a:satOff val="39811"/>
            <a:lumOff val="8628"/>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zh-TW" altLang="en-US" sz="2400" b="0" i="0" kern="1200" dirty="0" smtClean="0">
              <a:latin typeface="標楷體" pitchFamily="65" charset="-120"/>
              <a:ea typeface="標楷體" pitchFamily="65" charset="-120"/>
            </a:rPr>
            <a:t>四</a:t>
          </a:r>
          <a:endParaRPr lang="zh-TW" altLang="en-US" sz="2400" b="0" i="0" kern="1200" dirty="0">
            <a:latin typeface="標楷體" pitchFamily="65" charset="-120"/>
            <a:ea typeface="標楷體" pitchFamily="65" charset="-120"/>
          </a:endParaRPr>
        </a:p>
      </dsp:txBody>
      <dsp:txXfrm rot="-5400000">
        <a:off x="1" y="3329500"/>
        <a:ext cx="788217" cy="337807"/>
      </dsp:txXfrm>
    </dsp:sp>
    <dsp:sp modelId="{361AFAA0-E7EA-4142-BB4D-1BEFAA2E254D}">
      <dsp:nvSpPr>
        <dsp:cNvPr id="0" name=""/>
        <dsp:cNvSpPr/>
      </dsp:nvSpPr>
      <dsp:spPr>
        <a:xfrm rot="5400000">
          <a:off x="3076150" y="647457"/>
          <a:ext cx="731915" cy="5307782"/>
        </a:xfrm>
        <a:prstGeom prst="round2SameRect">
          <a:avLst/>
        </a:prstGeom>
        <a:solidFill>
          <a:schemeClr val="lt1">
            <a:alpha val="90000"/>
            <a:hueOff val="0"/>
            <a:satOff val="0"/>
            <a:lumOff val="0"/>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zh-TW" altLang="en-US" sz="2400" b="0" i="0" kern="1200" dirty="0" smtClean="0">
              <a:latin typeface="標楷體" pitchFamily="65" charset="-120"/>
              <a:ea typeface="標楷體" pitchFamily="65" charset="-120"/>
            </a:rPr>
            <a:t>考量</a:t>
          </a:r>
          <a:r>
            <a:rPr lang="en-US" sz="2400" b="0" i="0" kern="1200" dirty="0" smtClean="0">
              <a:latin typeface="+mn-lt"/>
              <a:ea typeface="標楷體" pitchFamily="65" charset="-120"/>
            </a:rPr>
            <a:t>Impact Factor Trend</a:t>
          </a:r>
          <a:endParaRPr lang="zh-TW" altLang="en-US" sz="2400" b="0" i="0" kern="1200" dirty="0">
            <a:latin typeface="+mn-lt"/>
            <a:ea typeface="標楷體" pitchFamily="65" charset="-120"/>
          </a:endParaRPr>
        </a:p>
      </dsp:txBody>
      <dsp:txXfrm rot="-5400000">
        <a:off x="788217" y="2971120"/>
        <a:ext cx="5272053" cy="66045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10FE41-B7CA-4582-BA36-7D55EBAD3CD9}">
      <dsp:nvSpPr>
        <dsp:cNvPr id="0" name=""/>
        <dsp:cNvSpPr/>
      </dsp:nvSpPr>
      <dsp:spPr>
        <a:xfrm rot="10800000">
          <a:off x="1303273" y="1895"/>
          <a:ext cx="4053840" cy="1128772"/>
        </a:xfrm>
        <a:prstGeom prst="homePlate">
          <a:avLst/>
        </a:prstGeom>
        <a:solidFill>
          <a:schemeClr val="accent5">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97757" tIns="106680" rIns="199136" bIns="106680" numCol="1" spcCol="1270" anchor="ctr" anchorCtr="0">
          <a:noAutofit/>
        </a:bodyPr>
        <a:lstStyle/>
        <a:p>
          <a:pPr lvl="0" algn="ctr" defTabSz="1244600">
            <a:lnSpc>
              <a:spcPct val="90000"/>
            </a:lnSpc>
            <a:spcBef>
              <a:spcPct val="0"/>
            </a:spcBef>
            <a:spcAft>
              <a:spcPct val="35000"/>
            </a:spcAft>
          </a:pPr>
          <a:r>
            <a:rPr lang="zh-TW" altLang="en-US" sz="2800" kern="1200" dirty="0" smtClean="0">
              <a:solidFill>
                <a:schemeClr val="bg1"/>
              </a:solidFill>
              <a:latin typeface="標楷體" pitchFamily="65" charset="-120"/>
              <a:ea typeface="標楷體" pitchFamily="65" charset="-120"/>
            </a:rPr>
            <a:t>不是所有的期刊都會被收進</a:t>
          </a:r>
          <a:r>
            <a:rPr lang="en-US" altLang="zh-TW" sz="2800" kern="1200" dirty="0" smtClean="0">
              <a:solidFill>
                <a:schemeClr val="bg1"/>
              </a:solidFill>
              <a:latin typeface="+mn-lt"/>
              <a:ea typeface="標楷體" pitchFamily="65" charset="-120"/>
            </a:rPr>
            <a:t>JCR</a:t>
          </a:r>
          <a:endParaRPr lang="zh-TW" altLang="en-US" sz="2800" kern="1200" dirty="0">
            <a:solidFill>
              <a:schemeClr val="bg1"/>
            </a:solidFill>
            <a:latin typeface="+mn-lt"/>
            <a:ea typeface="標楷體" pitchFamily="65" charset="-120"/>
          </a:endParaRPr>
        </a:p>
      </dsp:txBody>
      <dsp:txXfrm rot="10800000">
        <a:off x="1585466" y="1895"/>
        <a:ext cx="3771647" cy="1128772"/>
      </dsp:txXfrm>
    </dsp:sp>
    <dsp:sp modelId="{ED221D03-C514-4511-B516-C0DBE57B18F4}">
      <dsp:nvSpPr>
        <dsp:cNvPr id="0" name=""/>
        <dsp:cNvSpPr/>
      </dsp:nvSpPr>
      <dsp:spPr>
        <a:xfrm>
          <a:off x="738886" y="1895"/>
          <a:ext cx="1128772" cy="1128772"/>
        </a:xfrm>
        <a:prstGeom prst="ellipse">
          <a:avLst/>
        </a:prstGeom>
        <a:blipFill rotWithShape="0">
          <a:blip xmlns:r="http://schemas.openxmlformats.org/officeDocument/2006/relationships" r:embed="rId1"/>
          <a:tile tx="0" ty="0" sx="100000" sy="100000" flip="none" algn="tl"/>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0E8F8C0-E903-4F48-ACB6-D776FF605939}">
      <dsp:nvSpPr>
        <dsp:cNvPr id="0" name=""/>
        <dsp:cNvSpPr/>
      </dsp:nvSpPr>
      <dsp:spPr>
        <a:xfrm rot="10800000">
          <a:off x="1303273" y="1467613"/>
          <a:ext cx="4053840" cy="1128772"/>
        </a:xfrm>
        <a:prstGeom prst="homePlate">
          <a:avLst/>
        </a:prstGeom>
        <a:solidFill>
          <a:schemeClr val="accent3">
            <a:lumMod val="75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97757" tIns="106680" rIns="199136" bIns="106680" numCol="1" spcCol="1270" anchor="ctr" anchorCtr="0">
          <a:noAutofit/>
        </a:bodyPr>
        <a:lstStyle/>
        <a:p>
          <a:pPr lvl="0" algn="ctr" defTabSz="1244600">
            <a:lnSpc>
              <a:spcPct val="90000"/>
            </a:lnSpc>
            <a:spcBef>
              <a:spcPct val="0"/>
            </a:spcBef>
            <a:spcAft>
              <a:spcPct val="35000"/>
            </a:spcAft>
          </a:pPr>
          <a:r>
            <a:rPr lang="zh-TW" altLang="en-US" sz="2800" kern="1200" dirty="0" smtClean="0">
              <a:solidFill>
                <a:schemeClr val="bg1"/>
              </a:solidFill>
              <a:latin typeface="標楷體" pitchFamily="65" charset="-120"/>
              <a:ea typeface="標楷體" pitchFamily="65" charset="-120"/>
            </a:rPr>
            <a:t>請在同一個領域下比較各項指標</a:t>
          </a:r>
          <a:endParaRPr lang="zh-TW" altLang="en-US" sz="2800" kern="1200" dirty="0">
            <a:solidFill>
              <a:schemeClr val="bg1"/>
            </a:solidFill>
            <a:latin typeface="標楷體" pitchFamily="65" charset="-120"/>
            <a:ea typeface="標楷體" pitchFamily="65" charset="-120"/>
          </a:endParaRPr>
        </a:p>
      </dsp:txBody>
      <dsp:txXfrm rot="10800000">
        <a:off x="1585466" y="1467613"/>
        <a:ext cx="3771647" cy="1128772"/>
      </dsp:txXfrm>
    </dsp:sp>
    <dsp:sp modelId="{1F2B2D7F-B146-4AA1-A573-125D19E4759A}">
      <dsp:nvSpPr>
        <dsp:cNvPr id="0" name=""/>
        <dsp:cNvSpPr/>
      </dsp:nvSpPr>
      <dsp:spPr>
        <a:xfrm>
          <a:off x="738886" y="1467613"/>
          <a:ext cx="1128772" cy="1128772"/>
        </a:xfrm>
        <a:prstGeom prst="ellipse">
          <a:avLst/>
        </a:prstGeom>
        <a:blipFill rotWithShape="0">
          <a:blip xmlns:r="http://schemas.openxmlformats.org/officeDocument/2006/relationships" r:embed="rId2"/>
          <a:tile tx="0" ty="0" sx="100000" sy="100000" flip="none" algn="tl"/>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806A0FC6-C9AC-47EA-BA97-9C60B42CCA42}">
      <dsp:nvSpPr>
        <dsp:cNvPr id="0" name=""/>
        <dsp:cNvSpPr/>
      </dsp:nvSpPr>
      <dsp:spPr>
        <a:xfrm rot="10800000">
          <a:off x="1303273" y="2933332"/>
          <a:ext cx="4053840" cy="1128772"/>
        </a:xfrm>
        <a:prstGeom prst="homePlate">
          <a:avLst/>
        </a:prstGeom>
        <a:solidFill>
          <a:schemeClr val="accent6">
            <a:lumMod val="75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97757" tIns="106680" rIns="199136" bIns="106680" numCol="1" spcCol="1270" anchor="ctr" anchorCtr="0">
          <a:noAutofit/>
        </a:bodyPr>
        <a:lstStyle/>
        <a:p>
          <a:pPr lvl="0" algn="ctr" defTabSz="1244600">
            <a:lnSpc>
              <a:spcPct val="90000"/>
            </a:lnSpc>
            <a:spcBef>
              <a:spcPct val="0"/>
            </a:spcBef>
            <a:spcAft>
              <a:spcPct val="35000"/>
            </a:spcAft>
          </a:pPr>
          <a:r>
            <a:rPr lang="zh-TW" altLang="en-US" sz="2800" kern="1200" dirty="0" smtClean="0">
              <a:latin typeface="標楷體" pitchFamily="65" charset="-120"/>
              <a:ea typeface="標楷體" pitchFamily="65" charset="-120"/>
            </a:rPr>
            <a:t>善用各項指標交叉比對以減少風險</a:t>
          </a:r>
          <a:endParaRPr lang="zh-TW" altLang="en-US" sz="2800" kern="1200" dirty="0">
            <a:latin typeface="標楷體" pitchFamily="65" charset="-120"/>
            <a:ea typeface="標楷體" pitchFamily="65" charset="-120"/>
          </a:endParaRPr>
        </a:p>
      </dsp:txBody>
      <dsp:txXfrm rot="10800000">
        <a:off x="1585466" y="2933332"/>
        <a:ext cx="3771647" cy="1128772"/>
      </dsp:txXfrm>
    </dsp:sp>
    <dsp:sp modelId="{A90D7F3D-08EC-4552-B344-629DB39B4CA6}">
      <dsp:nvSpPr>
        <dsp:cNvPr id="0" name=""/>
        <dsp:cNvSpPr/>
      </dsp:nvSpPr>
      <dsp:spPr>
        <a:xfrm>
          <a:off x="738886" y="2933332"/>
          <a:ext cx="1128772" cy="1128772"/>
        </a:xfrm>
        <a:prstGeom prst="ellipse">
          <a:avLst/>
        </a:prstGeom>
        <a:blipFill rotWithShape="0">
          <a:blip xmlns:r="http://schemas.openxmlformats.org/officeDocument/2006/relationships" r:embed="rId3"/>
          <a:tile tx="0" ty="0" sx="100000" sy="100000" flip="none" algn="tl"/>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10FE41-B7CA-4582-BA36-7D55EBAD3CD9}">
      <dsp:nvSpPr>
        <dsp:cNvPr id="0" name=""/>
        <dsp:cNvSpPr/>
      </dsp:nvSpPr>
      <dsp:spPr>
        <a:xfrm rot="10800000">
          <a:off x="1303273" y="1895"/>
          <a:ext cx="4053840" cy="1128772"/>
        </a:xfrm>
        <a:prstGeom prst="homePlat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97757" tIns="76200" rIns="142240" bIns="76200" numCol="1" spcCol="1270" anchor="ctr" anchorCtr="0">
          <a:noAutofit/>
        </a:bodyPr>
        <a:lstStyle/>
        <a:p>
          <a:pPr lvl="0" algn="ctr" defTabSz="889000">
            <a:lnSpc>
              <a:spcPct val="90000"/>
            </a:lnSpc>
            <a:spcBef>
              <a:spcPct val="0"/>
            </a:spcBef>
            <a:spcAft>
              <a:spcPct val="35000"/>
            </a:spcAft>
          </a:pPr>
          <a:r>
            <a:rPr lang="zh-TW" altLang="en-US" sz="2000" kern="1200" dirty="0" smtClean="0">
              <a:latin typeface="標楷體" pitchFamily="65" charset="-120"/>
              <a:ea typeface="標楷體" pitchFamily="65" charset="-120"/>
            </a:rPr>
            <a:t>請先在</a:t>
          </a:r>
          <a:r>
            <a:rPr lang="en-US" altLang="zh-TW" sz="2000" kern="1200" dirty="0" smtClean="0">
              <a:latin typeface="+mn-lt"/>
              <a:ea typeface="標楷體" pitchFamily="65" charset="-120"/>
            </a:rPr>
            <a:t>WOS</a:t>
          </a:r>
          <a:r>
            <a:rPr lang="zh-TW" altLang="en-US" sz="2000" kern="1200" dirty="0" smtClean="0">
              <a:latin typeface="標楷體" pitchFamily="65" charset="-120"/>
              <a:ea typeface="標楷體" pitchFamily="65" charset="-120"/>
            </a:rPr>
            <a:t>平台申請帳密，才能使用</a:t>
          </a:r>
          <a:r>
            <a:rPr lang="en-US" altLang="zh-TW" sz="2000" kern="1200" dirty="0" err="1" smtClean="0">
              <a:latin typeface="+mn-lt"/>
              <a:ea typeface="標楷體" pitchFamily="65" charset="-120"/>
            </a:rPr>
            <a:t>EndNote</a:t>
          </a:r>
          <a:r>
            <a:rPr lang="en-US" altLang="zh-TW" sz="2000" kern="1200" dirty="0" smtClean="0">
              <a:latin typeface="+mn-lt"/>
              <a:ea typeface="標楷體" pitchFamily="65" charset="-120"/>
            </a:rPr>
            <a:t> Online</a:t>
          </a:r>
          <a:endParaRPr lang="zh-TW" altLang="en-US" sz="2000" kern="1200" dirty="0">
            <a:latin typeface="+mn-lt"/>
            <a:ea typeface="標楷體" pitchFamily="65" charset="-120"/>
          </a:endParaRPr>
        </a:p>
      </dsp:txBody>
      <dsp:txXfrm rot="10800000">
        <a:off x="1585466" y="1895"/>
        <a:ext cx="3771647" cy="1128772"/>
      </dsp:txXfrm>
    </dsp:sp>
    <dsp:sp modelId="{ED221D03-C514-4511-B516-C0DBE57B18F4}">
      <dsp:nvSpPr>
        <dsp:cNvPr id="0" name=""/>
        <dsp:cNvSpPr/>
      </dsp:nvSpPr>
      <dsp:spPr>
        <a:xfrm>
          <a:off x="738886" y="1895"/>
          <a:ext cx="1128772" cy="1128772"/>
        </a:xfrm>
        <a:prstGeom prst="ellipse">
          <a:avLst/>
        </a:prstGeom>
        <a:blipFill rotWithShape="0">
          <a:blip xmlns:r="http://schemas.openxmlformats.org/officeDocument/2006/relationships" r:embed="rId1"/>
          <a:tile tx="0" ty="0" sx="100000" sy="100000" flip="none" algn="tl"/>
        </a:blip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 modelId="{B0E8F8C0-E903-4F48-ACB6-D776FF605939}">
      <dsp:nvSpPr>
        <dsp:cNvPr id="0" name=""/>
        <dsp:cNvSpPr/>
      </dsp:nvSpPr>
      <dsp:spPr>
        <a:xfrm rot="10800000">
          <a:off x="1303273" y="1467613"/>
          <a:ext cx="4053840" cy="1128772"/>
        </a:xfrm>
        <a:prstGeom prst="homePlate">
          <a:avLst/>
        </a:prstGeom>
        <a:solidFill>
          <a:srgbClr val="00B05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97757" tIns="76200" rIns="142240" bIns="76200" numCol="1" spcCol="1270" anchor="ctr" anchorCtr="0">
          <a:noAutofit/>
        </a:bodyPr>
        <a:lstStyle/>
        <a:p>
          <a:pPr lvl="0" algn="ctr" defTabSz="889000">
            <a:lnSpc>
              <a:spcPct val="90000"/>
            </a:lnSpc>
            <a:spcBef>
              <a:spcPct val="0"/>
            </a:spcBef>
            <a:spcAft>
              <a:spcPct val="35000"/>
            </a:spcAft>
          </a:pPr>
          <a:r>
            <a:rPr lang="zh-TW" altLang="en-US" sz="2000" kern="1200" dirty="0" smtClean="0">
              <a:latin typeface="標楷體" pitchFamily="65" charset="-120"/>
              <a:ea typeface="標楷體" pitchFamily="65" charset="-120"/>
            </a:rPr>
            <a:t>若單位未訂購單機版，請先下載並安裝</a:t>
          </a:r>
          <a:r>
            <a:rPr lang="en-US" altLang="en-US" sz="2000" kern="1200" dirty="0" smtClean="0">
              <a:latin typeface="+mn-lt"/>
              <a:ea typeface="標楷體" pitchFamily="65" charset="-120"/>
            </a:rPr>
            <a:t>Cite While You Write</a:t>
          </a:r>
          <a:r>
            <a:rPr lang="zh-TW" altLang="en-US" sz="2000" kern="1200" dirty="0" smtClean="0">
              <a:latin typeface="標楷體" pitchFamily="65" charset="-120"/>
              <a:ea typeface="標楷體" pitchFamily="65" charset="-120"/>
            </a:rPr>
            <a:t>程式</a:t>
          </a:r>
          <a:endParaRPr lang="zh-TW" altLang="en-US" sz="2000" kern="1200" dirty="0">
            <a:latin typeface="標楷體" pitchFamily="65" charset="-120"/>
            <a:ea typeface="標楷體" pitchFamily="65" charset="-120"/>
          </a:endParaRPr>
        </a:p>
      </dsp:txBody>
      <dsp:txXfrm rot="10800000">
        <a:off x="1585466" y="1467613"/>
        <a:ext cx="3771647" cy="1128772"/>
      </dsp:txXfrm>
    </dsp:sp>
    <dsp:sp modelId="{1F2B2D7F-B146-4AA1-A573-125D19E4759A}">
      <dsp:nvSpPr>
        <dsp:cNvPr id="0" name=""/>
        <dsp:cNvSpPr/>
      </dsp:nvSpPr>
      <dsp:spPr>
        <a:xfrm>
          <a:off x="742532" y="1440162"/>
          <a:ext cx="1128772" cy="1128772"/>
        </a:xfrm>
        <a:prstGeom prst="ellipse">
          <a:avLst/>
        </a:prstGeom>
        <a:blipFill rotWithShape="0">
          <a:blip xmlns:r="http://schemas.openxmlformats.org/officeDocument/2006/relationships" r:embed="rId2"/>
          <a:tile tx="0" ty="0" sx="100000" sy="100000" flip="none" algn="tl"/>
        </a:blip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 modelId="{806A0FC6-C9AC-47EA-BA97-9C60B42CCA42}">
      <dsp:nvSpPr>
        <dsp:cNvPr id="0" name=""/>
        <dsp:cNvSpPr/>
      </dsp:nvSpPr>
      <dsp:spPr>
        <a:xfrm rot="10800000">
          <a:off x="1303273" y="2933332"/>
          <a:ext cx="4053840" cy="1128772"/>
        </a:xfrm>
        <a:prstGeom prst="homePlate">
          <a:avLst/>
        </a:prstGeom>
        <a:solidFill>
          <a:schemeClr val="accent6">
            <a:lumMod val="75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497757" tIns="76200" rIns="142240" bIns="76200" numCol="1" spcCol="1270" anchor="ctr" anchorCtr="0">
          <a:noAutofit/>
        </a:bodyPr>
        <a:lstStyle/>
        <a:p>
          <a:pPr lvl="0" algn="ctr" defTabSz="889000">
            <a:lnSpc>
              <a:spcPct val="90000"/>
            </a:lnSpc>
            <a:spcBef>
              <a:spcPct val="0"/>
            </a:spcBef>
            <a:spcAft>
              <a:spcPct val="35000"/>
            </a:spcAft>
          </a:pPr>
          <a:r>
            <a:rPr lang="zh-TW" altLang="en-US" sz="2000" kern="1200" dirty="0" smtClean="0">
              <a:latin typeface="標楷體" pitchFamily="65" charset="-120"/>
              <a:ea typeface="標楷體" pitchFamily="65" charset="-120"/>
            </a:rPr>
            <a:t>若有訂購單機版，可在</a:t>
          </a:r>
          <a:r>
            <a:rPr lang="en-US" altLang="zh-TW" sz="2000" kern="1200" dirty="0" smtClean="0">
              <a:latin typeface="+mn-lt"/>
              <a:ea typeface="標楷體" pitchFamily="65" charset="-120"/>
            </a:rPr>
            <a:t>Word</a:t>
          </a:r>
          <a:r>
            <a:rPr lang="zh-TW" altLang="en-US" sz="2000" kern="1200" dirty="0" smtClean="0">
              <a:latin typeface="標楷體" pitchFamily="65" charset="-120"/>
              <a:ea typeface="標楷體" pitchFamily="65" charset="-120"/>
            </a:rPr>
            <a:t>工具列切換為</a:t>
          </a:r>
          <a:r>
            <a:rPr lang="en-US" altLang="zh-TW" sz="2000" kern="1200" dirty="0" err="1" smtClean="0">
              <a:latin typeface="+mn-lt"/>
              <a:ea typeface="標楷體" pitchFamily="65" charset="-120"/>
            </a:rPr>
            <a:t>EndNote</a:t>
          </a:r>
          <a:r>
            <a:rPr lang="en-US" altLang="zh-TW" sz="2000" kern="1200" dirty="0" smtClean="0">
              <a:latin typeface="+mn-lt"/>
              <a:ea typeface="標楷體" pitchFamily="65" charset="-120"/>
            </a:rPr>
            <a:t> Online</a:t>
          </a:r>
          <a:endParaRPr lang="zh-TW" altLang="en-US" sz="2000" kern="1200" dirty="0">
            <a:latin typeface="+mn-lt"/>
            <a:ea typeface="標楷體" pitchFamily="65" charset="-120"/>
          </a:endParaRPr>
        </a:p>
      </dsp:txBody>
      <dsp:txXfrm rot="10800000">
        <a:off x="1585466" y="2933332"/>
        <a:ext cx="3771647" cy="1128772"/>
      </dsp:txXfrm>
    </dsp:sp>
    <dsp:sp modelId="{A90D7F3D-08EC-4552-B344-629DB39B4CA6}">
      <dsp:nvSpPr>
        <dsp:cNvPr id="0" name=""/>
        <dsp:cNvSpPr/>
      </dsp:nvSpPr>
      <dsp:spPr>
        <a:xfrm>
          <a:off x="742532" y="2935227"/>
          <a:ext cx="1128772" cy="1128772"/>
        </a:xfrm>
        <a:prstGeom prst="ellipse">
          <a:avLst/>
        </a:prstGeom>
        <a:blipFill rotWithShape="0">
          <a:blip xmlns:r="http://schemas.openxmlformats.org/officeDocument/2006/relationships" r:embed="rId3"/>
          <a:tile tx="0" ty="0" sx="100000" sy="100000" flip="none" algn="tl"/>
        </a:blip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D01A46-F420-4732-B5D9-565557AB67D0}">
      <dsp:nvSpPr>
        <dsp:cNvPr id="0" name=""/>
        <dsp:cNvSpPr/>
      </dsp:nvSpPr>
      <dsp:spPr>
        <a:xfrm>
          <a:off x="3384322" y="222185"/>
          <a:ext cx="1996568" cy="1996568"/>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smtClean="0"/>
            <a:t>Efficient &amp; Quality Literature Search for “Smart Discovery”</a:t>
          </a:r>
          <a:endParaRPr lang="en-US" sz="2000" kern="1200" dirty="0"/>
        </a:p>
      </dsp:txBody>
      <dsp:txXfrm>
        <a:off x="3676713" y="514576"/>
        <a:ext cx="1411786" cy="1411786"/>
      </dsp:txXfrm>
    </dsp:sp>
    <dsp:sp modelId="{3966518C-BB09-4A6C-8C49-550EEE48CDBF}">
      <dsp:nvSpPr>
        <dsp:cNvPr id="0" name=""/>
        <dsp:cNvSpPr/>
      </dsp:nvSpPr>
      <dsp:spPr>
        <a:xfrm rot="2128758">
          <a:off x="5383108" y="1869293"/>
          <a:ext cx="765033" cy="673841"/>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endParaRPr lang="en-US" sz="2800" kern="1200"/>
        </a:p>
      </dsp:txBody>
      <dsp:txXfrm>
        <a:off x="5401875" y="1945396"/>
        <a:ext cx="562881" cy="404305"/>
      </dsp:txXfrm>
    </dsp:sp>
    <dsp:sp modelId="{19AB8EF5-551A-4E00-9AC0-3D8B5175D7F4}">
      <dsp:nvSpPr>
        <dsp:cNvPr id="0" name=""/>
        <dsp:cNvSpPr/>
      </dsp:nvSpPr>
      <dsp:spPr>
        <a:xfrm>
          <a:off x="6185624" y="2218808"/>
          <a:ext cx="1996568" cy="1996568"/>
        </a:xfrm>
        <a:prstGeom prst="ellipse">
          <a:avLst/>
        </a:prstGeom>
        <a:solidFill>
          <a:schemeClr val="accent5">
            <a:hueOff val="-3311292"/>
            <a:satOff val="13270"/>
            <a:lumOff val="287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smtClean="0"/>
            <a:t>Manage References and Happier Writing Process</a:t>
          </a:r>
          <a:endParaRPr lang="en-US" sz="2000" kern="1200" dirty="0"/>
        </a:p>
      </dsp:txBody>
      <dsp:txXfrm>
        <a:off x="6478015" y="2511199"/>
        <a:ext cx="1411786" cy="1411786"/>
      </dsp:txXfrm>
    </dsp:sp>
    <dsp:sp modelId="{1DBEE250-DCEC-459F-912F-2678DADF2E6B}">
      <dsp:nvSpPr>
        <dsp:cNvPr id="0" name=""/>
        <dsp:cNvSpPr/>
      </dsp:nvSpPr>
      <dsp:spPr>
        <a:xfrm rot="8751193">
          <a:off x="5491508" y="3794397"/>
          <a:ext cx="688931" cy="673841"/>
        </a:xfrm>
        <a:prstGeom prst="rightArrow">
          <a:avLst>
            <a:gd name="adj1" fmla="val 60000"/>
            <a:gd name="adj2" fmla="val 50000"/>
          </a:avLst>
        </a:prstGeom>
        <a:solidFill>
          <a:schemeClr val="accent5">
            <a:hueOff val="-3311292"/>
            <a:satOff val="13270"/>
            <a:lumOff val="287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endParaRPr lang="en-US" sz="2800" kern="1200"/>
        </a:p>
      </dsp:txBody>
      <dsp:txXfrm rot="10800000">
        <a:off x="5676235" y="3872430"/>
        <a:ext cx="486779" cy="404305"/>
      </dsp:txXfrm>
    </dsp:sp>
    <dsp:sp modelId="{29639D3D-3668-4400-9AD4-49EAF606F756}">
      <dsp:nvSpPr>
        <dsp:cNvPr id="0" name=""/>
        <dsp:cNvSpPr/>
      </dsp:nvSpPr>
      <dsp:spPr>
        <a:xfrm>
          <a:off x="3457483" y="4069149"/>
          <a:ext cx="1996568" cy="1996568"/>
        </a:xfrm>
        <a:prstGeom prst="ellipse">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2"/>
        </a:lnRef>
        <a:fillRef idx="3">
          <a:schemeClr val="accent2"/>
        </a:fillRef>
        <a:effectRef idx="3">
          <a:schemeClr val="accent2"/>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smtClean="0"/>
            <a:t>Target at the Right (High Impact Factor) Journals</a:t>
          </a:r>
          <a:endParaRPr lang="en-US" sz="2000" kern="1200" dirty="0"/>
        </a:p>
      </dsp:txBody>
      <dsp:txXfrm>
        <a:off x="3749874" y="4361540"/>
        <a:ext cx="1411786" cy="1411786"/>
      </dsp:txXfrm>
    </dsp:sp>
    <dsp:sp modelId="{7101E654-8863-499D-89F6-24908463806E}">
      <dsp:nvSpPr>
        <dsp:cNvPr id="0" name=""/>
        <dsp:cNvSpPr/>
      </dsp:nvSpPr>
      <dsp:spPr>
        <a:xfrm rot="12922993">
          <a:off x="2711020" y="3756631"/>
          <a:ext cx="747025" cy="673841"/>
        </a:xfrm>
        <a:prstGeom prst="rightArrow">
          <a:avLst>
            <a:gd name="adj1" fmla="val 60000"/>
            <a:gd name="adj2" fmla="val 50000"/>
          </a:avLst>
        </a:prstGeom>
        <a:solidFill>
          <a:schemeClr val="accent2"/>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endParaRPr lang="en-US" sz="2800" kern="1200"/>
        </a:p>
      </dsp:txBody>
      <dsp:txXfrm rot="10800000">
        <a:off x="2894503" y="3949926"/>
        <a:ext cx="544873" cy="404305"/>
      </dsp:txXfrm>
    </dsp:sp>
    <dsp:sp modelId="{F4132E7C-45E7-403B-87A3-C78BBF831895}">
      <dsp:nvSpPr>
        <dsp:cNvPr id="0" name=""/>
        <dsp:cNvSpPr/>
      </dsp:nvSpPr>
      <dsp:spPr>
        <a:xfrm>
          <a:off x="680539" y="2096901"/>
          <a:ext cx="1996568" cy="1996568"/>
        </a:xfrm>
        <a:prstGeom prst="ellipse">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smtClean="0"/>
            <a:t>Be Seen, Be Cited and Be Identified!</a:t>
          </a:r>
          <a:endParaRPr lang="en-US" sz="2000" kern="1200" dirty="0"/>
        </a:p>
      </dsp:txBody>
      <dsp:txXfrm>
        <a:off x="972930" y="2389292"/>
        <a:ext cx="1411786" cy="1411786"/>
      </dsp:txXfrm>
    </dsp:sp>
    <dsp:sp modelId="{8723A3E2-B4A8-47EB-A293-AF4780619516}">
      <dsp:nvSpPr>
        <dsp:cNvPr id="0" name=""/>
        <dsp:cNvSpPr/>
      </dsp:nvSpPr>
      <dsp:spPr>
        <a:xfrm rot="19515828">
          <a:off x="2671973" y="1831962"/>
          <a:ext cx="685591" cy="673841"/>
        </a:xfrm>
        <a:prstGeom prst="rightArrow">
          <a:avLst>
            <a:gd name="adj1" fmla="val 60000"/>
            <a:gd name="adj2" fmla="val 50000"/>
          </a:avLst>
        </a:prstGeom>
        <a:solidFill>
          <a:schemeClr val="accent5">
            <a:hueOff val="-9933876"/>
            <a:satOff val="39811"/>
            <a:lumOff val="8628"/>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endParaRPr lang="en-US" sz="2800" kern="1200"/>
        </a:p>
      </dsp:txBody>
      <dsp:txXfrm>
        <a:off x="2689986" y="2024323"/>
        <a:ext cx="483439" cy="404305"/>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3#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List3#4">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4#1">
  <dgm:title val=""/>
  <dgm:desc val=""/>
  <dgm:catLst>
    <dgm:cat type="relationship" pri="26000"/>
    <dgm:cat type="cycle" pri="13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3#2">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defRPr>
            </a:lvl1pPr>
          </a:lstStyle>
          <a:p>
            <a:pPr>
              <a:defRPr/>
            </a:pPr>
            <a:endParaRPr lang="zh-TW" altLang="en-US"/>
          </a:p>
        </p:txBody>
      </p:sp>
      <p:sp>
        <p:nvSpPr>
          <p:cNvPr id="3" name="日期版面配置區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smtClean="0">
                <a:latin typeface="Arial" charset="0"/>
              </a:defRPr>
            </a:lvl1pPr>
          </a:lstStyle>
          <a:p>
            <a:pPr>
              <a:defRPr/>
            </a:pPr>
            <a:fld id="{D5E56611-AF6D-4197-AA4D-50DF66E4AEFA}" type="datetimeFigureOut">
              <a:rPr lang="zh-TW" altLang="en-US"/>
              <a:pPr>
                <a:defRPr/>
              </a:pPr>
              <a:t>2014/11/26</a:t>
            </a:fld>
            <a:endParaRPr lang="zh-TW" altLang="en-US"/>
          </a:p>
        </p:txBody>
      </p:sp>
      <p:sp>
        <p:nvSpPr>
          <p:cNvPr id="4" name="頁尾版面配置區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charset="0"/>
              </a:defRPr>
            </a:lvl1pPr>
          </a:lstStyle>
          <a:p>
            <a:pPr>
              <a:defRPr/>
            </a:pPr>
            <a:endParaRPr lang="zh-TW" altLang="en-US"/>
          </a:p>
        </p:txBody>
      </p:sp>
      <p:sp>
        <p:nvSpPr>
          <p:cNvPr id="5" name="投影片編號版面配置區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smtClean="0">
                <a:latin typeface="Arial" charset="0"/>
              </a:defRPr>
            </a:lvl1pPr>
          </a:lstStyle>
          <a:p>
            <a:pPr>
              <a:defRPr/>
            </a:pPr>
            <a:fld id="{033F7869-5261-44EF-BF29-6D44D647EA94}" type="slidenum">
              <a:rPr lang="zh-TW" altLang="en-US"/>
              <a:pPr>
                <a:defRPr/>
              </a:pPr>
              <a:t>‹#›</a:t>
            </a:fld>
            <a:endParaRPr lang="zh-TW" altLang="en-US"/>
          </a:p>
        </p:txBody>
      </p:sp>
    </p:spTree>
    <p:extLst>
      <p:ext uri="{BB962C8B-B14F-4D97-AF65-F5344CB8AC3E}">
        <p14:creationId xmlns:p14="http://schemas.microsoft.com/office/powerpoint/2010/main" val="7919472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defRPr>
            </a:lvl1pPr>
          </a:lstStyle>
          <a:p>
            <a:pPr>
              <a:defRPr/>
            </a:pPr>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charset="0"/>
              </a:defRPr>
            </a:lvl1pPr>
          </a:lstStyle>
          <a:p>
            <a:pPr>
              <a:defRPr/>
            </a:pPr>
            <a:fld id="{E767FDF3-F6A6-4F0A-90BE-B1386CFB216B}" type="datetimeFigureOut">
              <a:rPr lang="zh-TW" altLang="en-US"/>
              <a:pPr>
                <a:defRPr/>
              </a:pPr>
              <a:t>2014/11/26</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TW" altLang="en-US" noProof="0" smtClean="0"/>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TW" altLang="en-US" noProof="0" smtClean="0"/>
              <a:t>按一下以編輯母片文字樣式</a:t>
            </a:r>
          </a:p>
          <a:p>
            <a:pPr lvl="1"/>
            <a:r>
              <a:rPr lang="zh-TW" altLang="en-US" noProof="0" smtClean="0"/>
              <a:t>第二層</a:t>
            </a:r>
          </a:p>
          <a:p>
            <a:pPr lvl="2"/>
            <a:r>
              <a:rPr lang="zh-TW" altLang="en-US" noProof="0" smtClean="0"/>
              <a:t>第三層</a:t>
            </a:r>
          </a:p>
          <a:p>
            <a:pPr lvl="3"/>
            <a:r>
              <a:rPr lang="zh-TW" altLang="en-US" noProof="0" smtClean="0"/>
              <a:t>第四層</a:t>
            </a:r>
          </a:p>
          <a:p>
            <a:pPr lvl="4"/>
            <a:r>
              <a:rPr lang="zh-TW" altLang="en-US" noProof="0" smtClean="0"/>
              <a:t>第五層</a:t>
            </a:r>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charset="0"/>
              </a:defRPr>
            </a:lvl1pPr>
          </a:lstStyle>
          <a:p>
            <a:pPr>
              <a:defRPr/>
            </a:pPr>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charset="0"/>
              </a:defRPr>
            </a:lvl1pPr>
          </a:lstStyle>
          <a:p>
            <a:pPr>
              <a:defRPr/>
            </a:pPr>
            <a:fld id="{168BC5B6-1CDE-43A2-9E87-9A133D4C2B5E}" type="slidenum">
              <a:rPr lang="zh-TW" altLang="en-US"/>
              <a:pPr>
                <a:defRPr/>
              </a:pPr>
              <a:t>‹#›</a:t>
            </a:fld>
            <a:endParaRPr lang="zh-TW" altLang="en-US"/>
          </a:p>
        </p:txBody>
      </p:sp>
    </p:spTree>
    <p:extLst>
      <p:ext uri="{BB962C8B-B14F-4D97-AF65-F5344CB8AC3E}">
        <p14:creationId xmlns:p14="http://schemas.microsoft.com/office/powerpoint/2010/main" val="278533922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p:spPr>
      </p:sp>
      <p:sp>
        <p:nvSpPr>
          <p:cNvPr id="6963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zh-TW" smtClean="0"/>
          </a:p>
        </p:txBody>
      </p:sp>
      <p:sp>
        <p:nvSpPr>
          <p:cNvPr id="696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3EDFDBE-4C89-46BE-A963-8BF38EBF85A1}" type="slidenum">
              <a:rPr lang="en-US" altLang="zh-TW" smtClean="0">
                <a:latin typeface="Arial" pitchFamily="34" charset="0"/>
              </a:rPr>
              <a:pPr/>
              <a:t>7</a:t>
            </a:fld>
            <a:endParaRPr lang="en-US" altLang="zh-TW" smtClean="0">
              <a:latin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p:spPr>
      </p:sp>
      <p:sp>
        <p:nvSpPr>
          <p:cNvPr id="7782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zh-TW" smtClean="0"/>
          </a:p>
        </p:txBody>
      </p:sp>
      <p:sp>
        <p:nvSpPr>
          <p:cNvPr id="7782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6282600-005C-4E2B-9E55-EC8F000FACAC}" type="slidenum">
              <a:rPr lang="en-US" altLang="zh-TW" smtClean="0">
                <a:latin typeface="Arial" pitchFamily="34" charset="0"/>
              </a:rPr>
              <a:pPr/>
              <a:t>31</a:t>
            </a:fld>
            <a:endParaRPr lang="en-US" altLang="zh-TW" smtClean="0">
              <a:latin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p:spPr>
      </p:sp>
      <p:sp>
        <p:nvSpPr>
          <p:cNvPr id="788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zh-TW" smtClean="0"/>
          </a:p>
        </p:txBody>
      </p:sp>
      <p:sp>
        <p:nvSpPr>
          <p:cNvPr id="788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40B68BE-64C7-4AB2-8D34-C4AB3D7F695F}" type="slidenum">
              <a:rPr lang="en-US" altLang="zh-TW" smtClean="0">
                <a:latin typeface="Arial" pitchFamily="34" charset="0"/>
              </a:rPr>
              <a:pPr/>
              <a:t>38</a:t>
            </a:fld>
            <a:endParaRPr lang="en-US" altLang="zh-TW" smtClean="0">
              <a:latin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p:spPr>
      </p:sp>
      <p:sp>
        <p:nvSpPr>
          <p:cNvPr id="7987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zh-TW" smtClean="0"/>
          </a:p>
        </p:txBody>
      </p:sp>
      <p:sp>
        <p:nvSpPr>
          <p:cNvPr id="798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9B89628-195D-41B5-9D6D-330E93C97F2C}" type="slidenum">
              <a:rPr lang="en-US" altLang="zh-TW" smtClean="0">
                <a:latin typeface="Arial" pitchFamily="34" charset="0"/>
              </a:rPr>
              <a:pPr/>
              <a:t>39</a:t>
            </a:fld>
            <a:endParaRPr lang="en-US" altLang="zh-TW" smtClean="0">
              <a:latin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p:spPr>
      </p:sp>
      <p:sp>
        <p:nvSpPr>
          <p:cNvPr id="8089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zh-TW" smtClean="0"/>
          </a:p>
        </p:txBody>
      </p:sp>
      <p:sp>
        <p:nvSpPr>
          <p:cNvPr id="8090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0CC367A-2B6C-4AFA-BF74-76EA0DA9B0BD}" type="slidenum">
              <a:rPr lang="en-US" altLang="zh-TW" smtClean="0">
                <a:latin typeface="Arial" pitchFamily="34" charset="0"/>
              </a:rPr>
              <a:pPr/>
              <a:t>41</a:t>
            </a:fld>
            <a:endParaRPr lang="en-US" altLang="zh-TW" smtClean="0">
              <a:latin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p:spPr>
      </p:sp>
      <p:sp>
        <p:nvSpPr>
          <p:cNvPr id="8192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zh-TW" smtClean="0"/>
          </a:p>
        </p:txBody>
      </p:sp>
      <p:sp>
        <p:nvSpPr>
          <p:cNvPr id="8192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E9C15FC-1E94-4BBC-A7BA-FFCAE70C7936}" type="slidenum">
              <a:rPr lang="en-US" altLang="zh-TW" smtClean="0">
                <a:latin typeface="Arial" pitchFamily="34" charset="0"/>
              </a:rPr>
              <a:pPr/>
              <a:t>42</a:t>
            </a:fld>
            <a:endParaRPr lang="en-US" altLang="zh-TW" smtClean="0">
              <a:latin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82947" name="備忘稿版面配置區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zh-TW" altLang="en-US" smtClean="0"/>
              <a:t>將被引用的文章按照引用次數排序，引用次數高的排在最前面，引用次數少的排在最後，從排序的結果可看出被引用的文章「</a:t>
            </a:r>
            <a:r>
              <a:rPr lang="zh-TW" altLang="en-US" b="1" smtClean="0"/>
              <a:t>至少有</a:t>
            </a:r>
            <a:r>
              <a:rPr lang="en-US" altLang="zh-TW" b="1" smtClean="0"/>
              <a:t>h</a:t>
            </a:r>
            <a:r>
              <a:rPr lang="zh-TW" altLang="en-US" b="1" smtClean="0"/>
              <a:t>篇文章被引用</a:t>
            </a:r>
            <a:r>
              <a:rPr lang="en-US" altLang="zh-TW" b="1" smtClean="0"/>
              <a:t>h</a:t>
            </a:r>
            <a:r>
              <a:rPr lang="zh-TW" altLang="en-US" b="1" smtClean="0"/>
              <a:t>次</a:t>
            </a:r>
            <a:r>
              <a:rPr lang="zh-TW" altLang="en-US" smtClean="0"/>
              <a:t>」。可以利用 </a:t>
            </a:r>
            <a:r>
              <a:rPr lang="en-US" altLang="zh-TW" smtClean="0"/>
              <a:t>h-index </a:t>
            </a:r>
            <a:r>
              <a:rPr lang="zh-TW" altLang="en-US" smtClean="0"/>
              <a:t>得知某一作者或系所整體論文發表的質與量喔。</a:t>
            </a:r>
          </a:p>
        </p:txBody>
      </p:sp>
      <p:sp>
        <p:nvSpPr>
          <p:cNvPr id="82948" name="投影片編號版面配置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E0190D4-208E-4E13-8F8F-ACB5A60304CA}" type="slidenum">
              <a:rPr lang="zh-TW" altLang="en-US" smtClean="0">
                <a:latin typeface="Arial" pitchFamily="34" charset="0"/>
              </a:rPr>
              <a:pPr/>
              <a:t>51</a:t>
            </a:fld>
            <a:endParaRPr lang="zh-TW" altLang="en-US"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p:spPr>
      </p:sp>
      <p:sp>
        <p:nvSpPr>
          <p:cNvPr id="7065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zh-TW" smtClean="0"/>
          </a:p>
        </p:txBody>
      </p:sp>
      <p:sp>
        <p:nvSpPr>
          <p:cNvPr id="706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A332AE4-A5E3-401E-B5C9-FD058F03A0EA}" type="slidenum">
              <a:rPr lang="en-US" altLang="zh-TW" smtClean="0">
                <a:latin typeface="Arial" pitchFamily="34" charset="0"/>
              </a:rPr>
              <a:pPr/>
              <a:t>8</a:t>
            </a:fld>
            <a:endParaRPr lang="en-US" altLang="zh-TW"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en-US" altLang="zh-TW" dirty="0" smtClean="0"/>
              <a:t>Brain computer interface</a:t>
            </a:r>
          </a:p>
          <a:p>
            <a:r>
              <a:rPr lang="en-US" altLang="zh-TW" dirty="0" smtClean="0"/>
              <a:t>Brain neural computer interfaces</a:t>
            </a:r>
          </a:p>
          <a:p>
            <a:r>
              <a:rPr lang="en-US" altLang="zh-TW" dirty="0" smtClean="0"/>
              <a:t>Brain machine interface</a:t>
            </a:r>
            <a:endParaRPr lang="zh-TW" altLang="en-US" dirty="0"/>
          </a:p>
        </p:txBody>
      </p:sp>
      <p:sp>
        <p:nvSpPr>
          <p:cNvPr id="4" name="投影片編號版面配置區 3"/>
          <p:cNvSpPr>
            <a:spLocks noGrp="1"/>
          </p:cNvSpPr>
          <p:nvPr>
            <p:ph type="sldNum" sz="quarter" idx="10"/>
          </p:nvPr>
        </p:nvSpPr>
        <p:spPr/>
        <p:txBody>
          <a:bodyPr/>
          <a:lstStyle/>
          <a:p>
            <a:pPr>
              <a:defRPr/>
            </a:pPr>
            <a:fld id="{168BC5B6-1CDE-43A2-9E87-9A133D4C2B5E}" type="slidenum">
              <a:rPr lang="zh-TW" altLang="en-US" smtClean="0"/>
              <a:pPr>
                <a:defRPr/>
              </a:pPr>
              <a:t>9</a:t>
            </a:fld>
            <a:endParaRPr lang="zh-TW"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p:spPr>
      </p:sp>
      <p:sp>
        <p:nvSpPr>
          <p:cNvPr id="7168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zh-TW" smtClean="0"/>
          </a:p>
        </p:txBody>
      </p:sp>
      <p:sp>
        <p:nvSpPr>
          <p:cNvPr id="7168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ED335DF-D109-4B98-9D83-51CE1CA45161}" type="slidenum">
              <a:rPr lang="en-US" altLang="zh-TW" smtClean="0">
                <a:latin typeface="Arial" pitchFamily="34" charset="0"/>
              </a:rPr>
              <a:pPr/>
              <a:t>14</a:t>
            </a:fld>
            <a:endParaRPr lang="en-US" altLang="zh-TW" smtClean="0">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p:spPr>
      </p:sp>
      <p:sp>
        <p:nvSpPr>
          <p:cNvPr id="7270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zh-TW" smtClean="0"/>
          </a:p>
        </p:txBody>
      </p:sp>
      <p:sp>
        <p:nvSpPr>
          <p:cNvPr id="7270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32DD54F-0206-494C-9118-FC5E4F4C47AD}" type="slidenum">
              <a:rPr lang="en-US" altLang="zh-TW" smtClean="0">
                <a:latin typeface="Arial" pitchFamily="34" charset="0"/>
              </a:rPr>
              <a:pPr/>
              <a:t>18</a:t>
            </a:fld>
            <a:endParaRPr lang="en-US" altLang="zh-TW" smtClean="0">
              <a:latin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p:spPr>
      </p:sp>
      <p:sp>
        <p:nvSpPr>
          <p:cNvPr id="7373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zh-TW" smtClean="0"/>
          </a:p>
        </p:txBody>
      </p:sp>
      <p:sp>
        <p:nvSpPr>
          <p:cNvPr id="7373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03AFA70-C7AA-4EE8-815D-0A1906BFF967}" type="slidenum">
              <a:rPr lang="en-US" altLang="zh-TW" smtClean="0">
                <a:latin typeface="Arial" pitchFamily="34" charset="0"/>
              </a:rPr>
              <a:pPr/>
              <a:t>19</a:t>
            </a:fld>
            <a:endParaRPr lang="en-US" altLang="zh-TW" smtClean="0">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74755" name="備忘稿版面配置區 2"/>
          <p:cNvSpPr>
            <a:spLocks noGrp="1"/>
          </p:cNvSpPr>
          <p:nvPr>
            <p:ph type="body" idx="1"/>
          </p:nvPr>
        </p:nvSpPr>
        <p:spPr bwMode="auto">
          <a:noFill/>
        </p:spPr>
        <p:txBody>
          <a:bodyPr wrap="square" numCol="1" anchor="t" anchorCtr="0" compatLnSpc="1">
            <a:prstTxWarp prst="textNoShape">
              <a:avLst/>
            </a:prstTxWarp>
          </a:bodyPr>
          <a:lstStyle/>
          <a:p>
            <a:r>
              <a:rPr lang="en-US" altLang="zh-TW" b="1" smtClean="0"/>
              <a:t>Engineering, Biomedical</a:t>
            </a:r>
            <a:r>
              <a:rPr lang="en-US" altLang="zh-TW" smtClean="0"/>
              <a:t/>
            </a:r>
            <a:br>
              <a:rPr lang="en-US" altLang="zh-TW" smtClean="0"/>
            </a:br>
            <a:r>
              <a:rPr lang="en-US" altLang="zh-TW" i="1" smtClean="0"/>
              <a:t>Category Description:</a:t>
            </a:r>
            <a:r>
              <a:rPr lang="en-US" altLang="zh-TW" smtClean="0"/>
              <a:t/>
            </a:r>
            <a:br>
              <a:rPr lang="en-US" altLang="zh-TW" smtClean="0"/>
            </a:br>
            <a:r>
              <a:rPr lang="en-US" altLang="zh-TW" smtClean="0"/>
              <a:t>Engineering, Biomedical covers resources that apply engineering technology to solving medical problems. Resources in this category span a wide range of applications including applied biomechanics, biorheology, medical imaging, medical monitoring equipment, artificial organs, and implanted materials and devices.</a:t>
            </a:r>
          </a:p>
          <a:p>
            <a:r>
              <a:rPr lang="zh-TW" altLang="en-US" smtClean="0"/>
              <a:t>工程，生物醫學 </a:t>
            </a:r>
          </a:p>
          <a:p>
            <a:r>
              <a:rPr lang="zh-TW" altLang="en-US" smtClean="0"/>
              <a:t>分類描述： </a:t>
            </a:r>
          </a:p>
          <a:p>
            <a:r>
              <a:rPr lang="zh-TW" altLang="en-US" smtClean="0"/>
              <a:t>工程，生物醫學工程涉及的技術，應用到解決醫療問題的資源。這一類資源涵蓋了廣泛的應用，包括應用生物力學，生物流變學，醫學影像，醫療監控設備，人造器官，植入材料和器件。</a:t>
            </a:r>
          </a:p>
        </p:txBody>
      </p:sp>
      <p:sp>
        <p:nvSpPr>
          <p:cNvPr id="74756" name="投影片編號版面配置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D88A1AA-FE2D-4AFC-A399-E74ED8DF6312}" type="slidenum">
              <a:rPr lang="zh-TW" altLang="en-US" smtClean="0">
                <a:latin typeface="Arial" pitchFamily="34" charset="0"/>
              </a:rPr>
              <a:pPr/>
              <a:t>23</a:t>
            </a:fld>
            <a:endParaRPr lang="zh-TW" altLang="en-US" smtClean="0">
              <a:latin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75779" name="備忘稿版面配置區 2"/>
          <p:cNvSpPr>
            <a:spLocks noGrp="1"/>
          </p:cNvSpPr>
          <p:nvPr>
            <p:ph type="body" idx="1"/>
          </p:nvPr>
        </p:nvSpPr>
        <p:spPr bwMode="auto">
          <a:noFill/>
        </p:spPr>
        <p:txBody>
          <a:bodyPr wrap="square" numCol="1" anchor="t" anchorCtr="0" compatLnSpc="1">
            <a:prstTxWarp prst="textNoShape">
              <a:avLst/>
            </a:prstTxWarp>
          </a:bodyPr>
          <a:lstStyle/>
          <a:p>
            <a:r>
              <a:rPr lang="en-US" altLang="zh-TW" smtClean="0"/>
              <a:t>NATURE REVIEWS DRUG DISCOVERY </a:t>
            </a:r>
            <a:r>
              <a:rPr lang="zh-TW" altLang="en-US" smtClean="0"/>
              <a:t> </a:t>
            </a:r>
            <a:r>
              <a:rPr lang="en-US" altLang="zh-TW" smtClean="0"/>
              <a:t>1474-1776</a:t>
            </a:r>
          </a:p>
        </p:txBody>
      </p:sp>
      <p:sp>
        <p:nvSpPr>
          <p:cNvPr id="75780" name="投影片編號版面配置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32B1B9F-1EBD-48EB-8EFB-A574A32F05C7}" type="slidenum">
              <a:rPr lang="zh-TW" altLang="en-US" smtClean="0">
                <a:latin typeface="Arial" pitchFamily="34" charset="0"/>
              </a:rPr>
              <a:pPr/>
              <a:t>24</a:t>
            </a:fld>
            <a:endParaRPr lang="zh-TW" altLang="en-US" smtClean="0">
              <a:latin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76803" name="備忘稿版面配置區 2"/>
          <p:cNvSpPr>
            <a:spLocks noGrp="1"/>
          </p:cNvSpPr>
          <p:nvPr>
            <p:ph type="body" idx="1"/>
          </p:nvPr>
        </p:nvSpPr>
        <p:spPr bwMode="auto">
          <a:noFill/>
        </p:spPr>
        <p:txBody>
          <a:bodyPr wrap="square" numCol="1" anchor="t" anchorCtr="0" compatLnSpc="1">
            <a:prstTxWarp prst="textNoShape">
              <a:avLst/>
            </a:prstTxWarp>
          </a:bodyPr>
          <a:lstStyle/>
          <a:p>
            <a:r>
              <a:rPr lang="en-US" altLang="zh-TW" smtClean="0"/>
              <a:t>NATURE REVIEWS DRUG DISCOVERY </a:t>
            </a:r>
            <a:r>
              <a:rPr lang="zh-TW" altLang="en-US" smtClean="0"/>
              <a:t> </a:t>
            </a:r>
            <a:r>
              <a:rPr lang="en-US" altLang="zh-TW" smtClean="0"/>
              <a:t>1474-1776</a:t>
            </a:r>
          </a:p>
        </p:txBody>
      </p:sp>
      <p:sp>
        <p:nvSpPr>
          <p:cNvPr id="76804" name="投影片編號版面配置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FDE6E64-84ED-488A-9DB3-4BD0E696E9AD}" type="slidenum">
              <a:rPr lang="zh-TW" altLang="en-US" smtClean="0">
                <a:latin typeface="Arial" pitchFamily="34" charset="0"/>
              </a:rPr>
              <a:pPr/>
              <a:t>26</a:t>
            </a:fld>
            <a:endParaRPr lang="zh-TW" altLang="en-US"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lvl1pPr>
              <a:defRPr>
                <a:latin typeface="標楷體" pitchFamily="65" charset="-120"/>
                <a:ea typeface="標楷體" pitchFamily="65" charset="-120"/>
              </a:defRPr>
            </a:lvl1pPr>
          </a:lstStyle>
          <a:p>
            <a:r>
              <a:rPr lang="zh-TW" altLang="en-US" dirty="0" smtClean="0"/>
              <a:t>按一下以編輯母片標題樣式</a:t>
            </a:r>
            <a:endParaRPr lang="zh-TW" altLang="en-US" dirty="0"/>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latin typeface="標楷體" pitchFamily="65" charset="-120"/>
                <a:ea typeface="標楷體" pitchFamily="65" charset="-12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dirty="0" smtClean="0"/>
              <a:t>按一下以編輯母片副標題樣式</a:t>
            </a:r>
            <a:endParaRPr lang="zh-TW" altLang="en-US" dirty="0"/>
          </a:p>
        </p:txBody>
      </p:sp>
      <p:sp>
        <p:nvSpPr>
          <p:cNvPr id="4" name="日期版面配置區 3"/>
          <p:cNvSpPr>
            <a:spLocks noGrp="1"/>
          </p:cNvSpPr>
          <p:nvPr>
            <p:ph type="dt" sz="half" idx="10"/>
          </p:nvPr>
        </p:nvSpPr>
        <p:spPr/>
        <p:txBody>
          <a:bodyPr/>
          <a:lstStyle>
            <a:lvl1pPr>
              <a:defRPr/>
            </a:lvl1pPr>
          </a:lstStyle>
          <a:p>
            <a:pPr>
              <a:defRPr/>
            </a:pPr>
            <a:fld id="{DCA8FCEB-1710-4830-A9E0-D6F436B4E0E9}" type="datetimeFigureOut">
              <a:rPr lang="zh-TW" altLang="en-US"/>
              <a:pPr>
                <a:defRPr/>
              </a:pPr>
              <a:t>2014/11/26</a:t>
            </a:fld>
            <a:endParaRPr lang="zh-TW" altLang="en-US"/>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pPr>
              <a:defRPr/>
            </a:pPr>
            <a:fld id="{0F983190-0D9D-4316-A46B-77FCEDACE443}" type="slidenum">
              <a:rPr lang="zh-TW" altLang="en-US"/>
              <a:pPr>
                <a:defRPr/>
              </a:pPr>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3"/>
          <p:cNvSpPr>
            <a:spLocks noGrp="1"/>
          </p:cNvSpPr>
          <p:nvPr>
            <p:ph type="dt" sz="half" idx="10"/>
          </p:nvPr>
        </p:nvSpPr>
        <p:spPr/>
        <p:txBody>
          <a:bodyPr/>
          <a:lstStyle>
            <a:lvl1pPr>
              <a:defRPr/>
            </a:lvl1pPr>
          </a:lstStyle>
          <a:p>
            <a:pPr>
              <a:defRPr/>
            </a:pPr>
            <a:fld id="{62208440-6FFB-40E8-AB6F-CF0212EDA228}" type="datetimeFigureOut">
              <a:rPr lang="zh-TW" altLang="en-US"/>
              <a:pPr>
                <a:defRPr/>
              </a:pPr>
              <a:t>2014/11/26</a:t>
            </a:fld>
            <a:endParaRPr lang="zh-TW" altLang="en-US"/>
          </a:p>
        </p:txBody>
      </p:sp>
      <p:sp>
        <p:nvSpPr>
          <p:cNvPr id="6" name="頁尾版面配置區 4"/>
          <p:cNvSpPr>
            <a:spLocks noGrp="1"/>
          </p:cNvSpPr>
          <p:nvPr>
            <p:ph type="ftr" sz="quarter" idx="11"/>
          </p:nvPr>
        </p:nvSpPr>
        <p:spPr/>
        <p:txBody>
          <a:bodyPr/>
          <a:lstStyle>
            <a:lvl1pPr>
              <a:defRPr/>
            </a:lvl1pPr>
          </a:lstStyle>
          <a:p>
            <a:pPr>
              <a:defRPr/>
            </a:pPr>
            <a:endParaRPr lang="zh-TW" altLang="en-US"/>
          </a:p>
        </p:txBody>
      </p:sp>
      <p:sp>
        <p:nvSpPr>
          <p:cNvPr id="7" name="投影片編號版面配置區 5"/>
          <p:cNvSpPr>
            <a:spLocks noGrp="1"/>
          </p:cNvSpPr>
          <p:nvPr>
            <p:ph type="sldNum" sz="quarter" idx="12"/>
          </p:nvPr>
        </p:nvSpPr>
        <p:spPr/>
        <p:txBody>
          <a:bodyPr/>
          <a:lstStyle>
            <a:lvl1pPr>
              <a:defRPr/>
            </a:lvl1pPr>
          </a:lstStyle>
          <a:p>
            <a:pPr>
              <a:defRPr/>
            </a:pPr>
            <a:fld id="{92CED94C-06A4-448A-9A7B-3F28CB7A7A49}" type="slidenum">
              <a:rPr lang="zh-TW" altLang="en-US"/>
              <a:pPr>
                <a:defRPr/>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pPr>
              <a:defRPr/>
            </a:pPr>
            <a:fld id="{ACAAE8EC-F91D-4756-87C6-ECBC3C3E6701}" type="datetimeFigureOut">
              <a:rPr lang="zh-TW" altLang="en-US"/>
              <a:pPr>
                <a:defRPr/>
              </a:pPr>
              <a:t>2014/11/26</a:t>
            </a:fld>
            <a:endParaRPr lang="zh-TW" altLang="en-US"/>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pPr>
              <a:defRPr/>
            </a:pPr>
            <a:fld id="{2FB6E470-B7C2-466D-8C89-D0D14D03FB1E}" type="slidenum">
              <a:rPr lang="zh-TW" altLang="en-US"/>
              <a:pPr>
                <a:defRPr/>
              </a:pPr>
              <a:t>‹#›</a:t>
            </a:fld>
            <a:endParaRPr lang="zh-TW"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pPr>
              <a:defRPr/>
            </a:pPr>
            <a:fld id="{C56DBFB9-46E1-4443-81FD-95B332BA8351}" type="datetimeFigureOut">
              <a:rPr lang="zh-TW" altLang="en-US"/>
              <a:pPr>
                <a:defRPr/>
              </a:pPr>
              <a:t>2014/11/26</a:t>
            </a:fld>
            <a:endParaRPr lang="zh-TW" altLang="en-US"/>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pPr>
              <a:defRPr/>
            </a:pPr>
            <a:fld id="{FBDA724C-32DD-42B8-BC20-9823097C57A9}" type="slidenum">
              <a:rPr lang="zh-TW" altLang="en-US"/>
              <a:pPr>
                <a:defRPr/>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atin typeface="標楷體" pitchFamily="65" charset="-120"/>
                <a:ea typeface="標楷體" pitchFamily="65" charset="-120"/>
              </a:defRPr>
            </a:lvl1pPr>
          </a:lstStyle>
          <a:p>
            <a:r>
              <a:rPr lang="zh-TW" altLang="en-US" dirty="0" smtClean="0"/>
              <a:t>按一下以編輯母片標題樣式</a:t>
            </a:r>
            <a:endParaRPr lang="zh-TW" altLang="en-US" dirty="0"/>
          </a:p>
        </p:txBody>
      </p:sp>
      <p:sp>
        <p:nvSpPr>
          <p:cNvPr id="3" name="內容版面配置區 2"/>
          <p:cNvSpPr>
            <a:spLocks noGrp="1"/>
          </p:cNvSpPr>
          <p:nvPr>
            <p:ph idx="1"/>
          </p:nvPr>
        </p:nvSpPr>
        <p:spPr/>
        <p:txBody>
          <a:bodyPr/>
          <a:lstStyle>
            <a:lvl1pPr>
              <a:defRPr>
                <a:latin typeface="標楷體" pitchFamily="65" charset="-120"/>
                <a:ea typeface="標楷體" pitchFamily="65" charset="-120"/>
              </a:defRPr>
            </a:lvl1pPr>
            <a:lvl2pPr>
              <a:defRPr>
                <a:latin typeface="標楷體" pitchFamily="65" charset="-120"/>
                <a:ea typeface="標楷體" pitchFamily="65" charset="-120"/>
              </a:defRPr>
            </a:lvl2pPr>
            <a:lvl3pPr>
              <a:defRPr>
                <a:latin typeface="標楷體" pitchFamily="65" charset="-120"/>
                <a:ea typeface="標楷體" pitchFamily="65" charset="-120"/>
              </a:defRPr>
            </a:lvl3pPr>
            <a:lvl4pPr>
              <a:defRPr>
                <a:latin typeface="標楷體" pitchFamily="65" charset="-120"/>
                <a:ea typeface="標楷體" pitchFamily="65" charset="-120"/>
              </a:defRPr>
            </a:lvl4pPr>
            <a:lvl5pPr>
              <a:defRPr>
                <a:latin typeface="標楷體" pitchFamily="65" charset="-120"/>
                <a:ea typeface="標楷體" pitchFamily="65"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4" name="日期版面配置區 3"/>
          <p:cNvSpPr>
            <a:spLocks noGrp="1"/>
          </p:cNvSpPr>
          <p:nvPr>
            <p:ph type="dt" sz="half" idx="10"/>
          </p:nvPr>
        </p:nvSpPr>
        <p:spPr/>
        <p:txBody>
          <a:bodyPr/>
          <a:lstStyle>
            <a:lvl1pPr>
              <a:defRPr/>
            </a:lvl1pPr>
          </a:lstStyle>
          <a:p>
            <a:pPr>
              <a:defRPr/>
            </a:pPr>
            <a:fld id="{BA006EAD-C57E-4CAA-AFFA-FE927B3982F3}" type="datetimeFigureOut">
              <a:rPr lang="zh-TW" altLang="en-US"/>
              <a:pPr>
                <a:defRPr/>
              </a:pPr>
              <a:t>2014/11/26</a:t>
            </a:fld>
            <a:endParaRPr lang="zh-TW" altLang="en-US"/>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pPr>
              <a:defRPr/>
            </a:pPr>
            <a:fld id="{B0BB69E6-566D-4CCC-8CD3-31D4FBBFECED}" type="slidenum">
              <a:rPr lang="zh-TW" altLang="en-US"/>
              <a:pPr>
                <a:defRPr/>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atin typeface="標楷體" pitchFamily="65" charset="-120"/>
                <a:ea typeface="標楷體" pitchFamily="65" charset="-120"/>
              </a:defRPr>
            </a:lvl1pPr>
          </a:lstStyle>
          <a:p>
            <a:r>
              <a:rPr lang="zh-TW" altLang="en-US" dirty="0" smtClean="0"/>
              <a:t>按一下以編輯母片標題樣式</a:t>
            </a:r>
            <a:endParaRPr lang="zh-TW" altLang="en-US" dirty="0"/>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latin typeface="標楷體" pitchFamily="65" charset="-120"/>
                <a:ea typeface="標楷體" pitchFamily="65" charset="-12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dirty="0" smtClean="0"/>
              <a:t>按一下以編輯母片文字樣式</a:t>
            </a:r>
          </a:p>
        </p:txBody>
      </p:sp>
      <p:sp>
        <p:nvSpPr>
          <p:cNvPr id="4" name="日期版面配置區 3"/>
          <p:cNvSpPr>
            <a:spLocks noGrp="1"/>
          </p:cNvSpPr>
          <p:nvPr>
            <p:ph type="dt" sz="half" idx="10"/>
          </p:nvPr>
        </p:nvSpPr>
        <p:spPr/>
        <p:txBody>
          <a:bodyPr/>
          <a:lstStyle>
            <a:lvl1pPr>
              <a:defRPr/>
            </a:lvl1pPr>
          </a:lstStyle>
          <a:p>
            <a:pPr>
              <a:defRPr/>
            </a:pPr>
            <a:fld id="{9F013F12-4972-416F-8827-7F136C91DAE6}" type="datetimeFigureOut">
              <a:rPr lang="zh-TW" altLang="en-US"/>
              <a:pPr>
                <a:defRPr/>
              </a:pPr>
              <a:t>2014/11/26</a:t>
            </a:fld>
            <a:endParaRPr lang="zh-TW" altLang="en-US"/>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pPr>
              <a:defRPr/>
            </a:pPr>
            <a:fld id="{C9678635-6B7A-40A2-9D57-2E30C135AD2E}" type="slidenum">
              <a:rPr lang="zh-TW" altLang="en-US"/>
              <a:pPr>
                <a:defRPr/>
              </a:pPr>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3"/>
          <p:cNvSpPr>
            <a:spLocks noGrp="1"/>
          </p:cNvSpPr>
          <p:nvPr>
            <p:ph type="dt" sz="half" idx="10"/>
          </p:nvPr>
        </p:nvSpPr>
        <p:spPr/>
        <p:txBody>
          <a:bodyPr/>
          <a:lstStyle>
            <a:lvl1pPr>
              <a:defRPr/>
            </a:lvl1pPr>
          </a:lstStyle>
          <a:p>
            <a:pPr>
              <a:defRPr/>
            </a:pPr>
            <a:fld id="{64F94353-B362-40AD-B266-DF1CFB655CCC}" type="datetimeFigureOut">
              <a:rPr lang="zh-TW" altLang="en-US"/>
              <a:pPr>
                <a:defRPr/>
              </a:pPr>
              <a:t>2014/11/26</a:t>
            </a:fld>
            <a:endParaRPr lang="zh-TW" altLang="en-US"/>
          </a:p>
        </p:txBody>
      </p:sp>
      <p:sp>
        <p:nvSpPr>
          <p:cNvPr id="6" name="頁尾版面配置區 4"/>
          <p:cNvSpPr>
            <a:spLocks noGrp="1"/>
          </p:cNvSpPr>
          <p:nvPr>
            <p:ph type="ftr" sz="quarter" idx="11"/>
          </p:nvPr>
        </p:nvSpPr>
        <p:spPr/>
        <p:txBody>
          <a:bodyPr/>
          <a:lstStyle>
            <a:lvl1pPr>
              <a:defRPr/>
            </a:lvl1pPr>
          </a:lstStyle>
          <a:p>
            <a:pPr>
              <a:defRPr/>
            </a:pPr>
            <a:endParaRPr lang="zh-TW" altLang="en-US"/>
          </a:p>
        </p:txBody>
      </p:sp>
      <p:sp>
        <p:nvSpPr>
          <p:cNvPr id="7" name="投影片編號版面配置區 5"/>
          <p:cNvSpPr>
            <a:spLocks noGrp="1"/>
          </p:cNvSpPr>
          <p:nvPr>
            <p:ph type="sldNum" sz="quarter" idx="12"/>
          </p:nvPr>
        </p:nvSpPr>
        <p:spPr/>
        <p:txBody>
          <a:bodyPr/>
          <a:lstStyle>
            <a:lvl1pPr>
              <a:defRPr/>
            </a:lvl1pPr>
          </a:lstStyle>
          <a:p>
            <a:pPr>
              <a:defRPr/>
            </a:pPr>
            <a:fld id="{1127A898-271B-4BBC-90C9-03E9C7C579FA}" type="slidenum">
              <a:rPr lang="zh-TW" altLang="en-US"/>
              <a:pPr>
                <a:defRPr/>
              </a:pPr>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3"/>
          <p:cNvSpPr>
            <a:spLocks noGrp="1"/>
          </p:cNvSpPr>
          <p:nvPr>
            <p:ph type="dt" sz="half" idx="10"/>
          </p:nvPr>
        </p:nvSpPr>
        <p:spPr/>
        <p:txBody>
          <a:bodyPr/>
          <a:lstStyle>
            <a:lvl1pPr>
              <a:defRPr/>
            </a:lvl1pPr>
          </a:lstStyle>
          <a:p>
            <a:pPr>
              <a:defRPr/>
            </a:pPr>
            <a:fld id="{6DB1C36A-9475-42E5-AFB9-7B1F98C7C01E}" type="datetimeFigureOut">
              <a:rPr lang="zh-TW" altLang="en-US"/>
              <a:pPr>
                <a:defRPr/>
              </a:pPr>
              <a:t>2014/11/26</a:t>
            </a:fld>
            <a:endParaRPr lang="zh-TW" altLang="en-US"/>
          </a:p>
        </p:txBody>
      </p:sp>
      <p:sp>
        <p:nvSpPr>
          <p:cNvPr id="8" name="頁尾版面配置區 4"/>
          <p:cNvSpPr>
            <a:spLocks noGrp="1"/>
          </p:cNvSpPr>
          <p:nvPr>
            <p:ph type="ftr" sz="quarter" idx="11"/>
          </p:nvPr>
        </p:nvSpPr>
        <p:spPr/>
        <p:txBody>
          <a:bodyPr/>
          <a:lstStyle>
            <a:lvl1pPr>
              <a:defRPr/>
            </a:lvl1pPr>
          </a:lstStyle>
          <a:p>
            <a:pPr>
              <a:defRPr/>
            </a:pPr>
            <a:endParaRPr lang="zh-TW" altLang="en-US"/>
          </a:p>
        </p:txBody>
      </p:sp>
      <p:sp>
        <p:nvSpPr>
          <p:cNvPr id="9" name="投影片編號版面配置區 5"/>
          <p:cNvSpPr>
            <a:spLocks noGrp="1"/>
          </p:cNvSpPr>
          <p:nvPr>
            <p:ph type="sldNum" sz="quarter" idx="12"/>
          </p:nvPr>
        </p:nvSpPr>
        <p:spPr/>
        <p:txBody>
          <a:bodyPr/>
          <a:lstStyle>
            <a:lvl1pPr>
              <a:defRPr/>
            </a:lvl1pPr>
          </a:lstStyle>
          <a:p>
            <a:pPr>
              <a:defRPr/>
            </a:pPr>
            <a:fld id="{1C87D3BF-4C2E-4D25-A118-8A60EA781B86}" type="slidenum">
              <a:rPr lang="zh-TW" altLang="en-US"/>
              <a:pPr>
                <a:defRPr/>
              </a:pPr>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atin typeface="標楷體" pitchFamily="65" charset="-120"/>
                <a:ea typeface="標楷體" pitchFamily="65" charset="-120"/>
              </a:defRPr>
            </a:lvl1pPr>
          </a:lstStyle>
          <a:p>
            <a:r>
              <a:rPr lang="zh-TW" altLang="en-US" dirty="0" smtClean="0"/>
              <a:t>按一下以編輯母片標題樣式</a:t>
            </a:r>
            <a:endParaRPr lang="zh-TW" altLang="en-US" dirty="0"/>
          </a:p>
        </p:txBody>
      </p:sp>
      <p:sp>
        <p:nvSpPr>
          <p:cNvPr id="3" name="日期版面配置區 3"/>
          <p:cNvSpPr>
            <a:spLocks noGrp="1"/>
          </p:cNvSpPr>
          <p:nvPr>
            <p:ph type="dt" sz="half" idx="10"/>
          </p:nvPr>
        </p:nvSpPr>
        <p:spPr/>
        <p:txBody>
          <a:bodyPr/>
          <a:lstStyle>
            <a:lvl1pPr>
              <a:defRPr/>
            </a:lvl1pPr>
          </a:lstStyle>
          <a:p>
            <a:pPr>
              <a:defRPr/>
            </a:pPr>
            <a:fld id="{6C4F3343-A5BE-4D05-B65B-8B80E83F4C9E}" type="datetimeFigureOut">
              <a:rPr lang="zh-TW" altLang="en-US"/>
              <a:pPr>
                <a:defRPr/>
              </a:pPr>
              <a:t>2014/11/26</a:t>
            </a:fld>
            <a:endParaRPr lang="zh-TW" altLang="en-US"/>
          </a:p>
        </p:txBody>
      </p:sp>
      <p:sp>
        <p:nvSpPr>
          <p:cNvPr id="4" name="頁尾版面配置區 4"/>
          <p:cNvSpPr>
            <a:spLocks noGrp="1"/>
          </p:cNvSpPr>
          <p:nvPr>
            <p:ph type="ftr" sz="quarter" idx="11"/>
          </p:nvPr>
        </p:nvSpPr>
        <p:spPr/>
        <p:txBody>
          <a:bodyPr/>
          <a:lstStyle>
            <a:lvl1pPr>
              <a:defRPr/>
            </a:lvl1pPr>
          </a:lstStyle>
          <a:p>
            <a:pPr>
              <a:defRPr/>
            </a:pPr>
            <a:endParaRPr lang="zh-TW" altLang="en-US"/>
          </a:p>
        </p:txBody>
      </p:sp>
      <p:sp>
        <p:nvSpPr>
          <p:cNvPr id="5" name="投影片編號版面配置區 5"/>
          <p:cNvSpPr>
            <a:spLocks noGrp="1"/>
          </p:cNvSpPr>
          <p:nvPr>
            <p:ph type="sldNum" sz="quarter" idx="12"/>
          </p:nvPr>
        </p:nvSpPr>
        <p:spPr/>
        <p:txBody>
          <a:bodyPr/>
          <a:lstStyle>
            <a:lvl1pPr>
              <a:defRPr/>
            </a:lvl1pPr>
          </a:lstStyle>
          <a:p>
            <a:pPr>
              <a:defRPr/>
            </a:pPr>
            <a:fld id="{6EF33EBF-D3E9-4C9E-B05F-0B7A5A83FF54}" type="slidenum">
              <a:rPr lang="zh-TW" altLang="en-US"/>
              <a:pPr>
                <a:defRPr/>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3"/>
          <p:cNvSpPr>
            <a:spLocks noGrp="1"/>
          </p:cNvSpPr>
          <p:nvPr>
            <p:ph type="dt" sz="half" idx="10"/>
          </p:nvPr>
        </p:nvSpPr>
        <p:spPr/>
        <p:txBody>
          <a:bodyPr/>
          <a:lstStyle>
            <a:lvl1pPr>
              <a:defRPr/>
            </a:lvl1pPr>
          </a:lstStyle>
          <a:p>
            <a:pPr>
              <a:defRPr/>
            </a:pPr>
            <a:fld id="{7740B454-6BF5-4C34-8793-A430290718EE}" type="datetimeFigureOut">
              <a:rPr lang="zh-TW" altLang="en-US"/>
              <a:pPr>
                <a:defRPr/>
              </a:pPr>
              <a:t>2014/11/26</a:t>
            </a:fld>
            <a:endParaRPr lang="zh-TW" altLang="en-US"/>
          </a:p>
        </p:txBody>
      </p:sp>
      <p:sp>
        <p:nvSpPr>
          <p:cNvPr id="3" name="頁尾版面配置區 4"/>
          <p:cNvSpPr>
            <a:spLocks noGrp="1"/>
          </p:cNvSpPr>
          <p:nvPr>
            <p:ph type="ftr" sz="quarter" idx="11"/>
          </p:nvPr>
        </p:nvSpPr>
        <p:spPr/>
        <p:txBody>
          <a:bodyPr/>
          <a:lstStyle>
            <a:lvl1pPr>
              <a:defRPr/>
            </a:lvl1pPr>
          </a:lstStyle>
          <a:p>
            <a:pPr>
              <a:defRPr/>
            </a:pPr>
            <a:endParaRPr lang="zh-TW" altLang="en-US"/>
          </a:p>
        </p:txBody>
      </p:sp>
      <p:sp>
        <p:nvSpPr>
          <p:cNvPr id="4" name="投影片編號版面配置區 5"/>
          <p:cNvSpPr>
            <a:spLocks noGrp="1"/>
          </p:cNvSpPr>
          <p:nvPr>
            <p:ph type="sldNum" sz="quarter" idx="12"/>
          </p:nvPr>
        </p:nvSpPr>
        <p:spPr/>
        <p:txBody>
          <a:bodyPr/>
          <a:lstStyle>
            <a:lvl1pPr>
              <a:defRPr/>
            </a:lvl1pPr>
          </a:lstStyle>
          <a:p>
            <a:pPr>
              <a:defRPr/>
            </a:pPr>
            <a:fld id="{DD619AC8-1AFB-490D-8BC3-0007FBA4413A}" type="slidenum">
              <a:rPr lang="zh-TW" altLang="en-US"/>
              <a:pPr>
                <a:defRPr/>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自訂版面配置">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atin typeface="標楷體" pitchFamily="65" charset="-120"/>
                <a:ea typeface="標楷體" pitchFamily="65" charset="-120"/>
              </a:defRPr>
            </a:lvl1pPr>
          </a:lstStyle>
          <a:p>
            <a:r>
              <a:rPr lang="zh-TW" altLang="en-US" dirty="0" smtClean="0"/>
              <a:t>按一下以編輯母片標題樣式</a:t>
            </a:r>
            <a:endParaRPr lang="zh-TW" altLang="en-US" dirty="0"/>
          </a:p>
        </p:txBody>
      </p:sp>
      <p:sp>
        <p:nvSpPr>
          <p:cNvPr id="3" name="日期版面配置區 2"/>
          <p:cNvSpPr>
            <a:spLocks noGrp="1"/>
          </p:cNvSpPr>
          <p:nvPr>
            <p:ph type="dt" sz="half" idx="10"/>
          </p:nvPr>
        </p:nvSpPr>
        <p:spPr/>
        <p:txBody>
          <a:bodyPr/>
          <a:lstStyle>
            <a:lvl1pPr>
              <a:defRPr smtClean="0"/>
            </a:lvl1pPr>
          </a:lstStyle>
          <a:p>
            <a:pPr>
              <a:defRPr/>
            </a:pPr>
            <a:fld id="{F8821090-0B97-4E97-8945-76727E927096}" type="datetimeFigureOut">
              <a:rPr lang="zh-TW" altLang="en-US"/>
              <a:pPr>
                <a:defRPr/>
              </a:pPr>
              <a:t>2014/11/26</a:t>
            </a:fld>
            <a:endParaRPr lang="zh-TW" altLang="en-US"/>
          </a:p>
        </p:txBody>
      </p:sp>
      <p:sp>
        <p:nvSpPr>
          <p:cNvPr id="4" name="頁尾版面配置區 3"/>
          <p:cNvSpPr>
            <a:spLocks noGrp="1"/>
          </p:cNvSpPr>
          <p:nvPr>
            <p:ph type="ftr" sz="quarter" idx="11"/>
          </p:nvPr>
        </p:nvSpPr>
        <p:spPr/>
        <p:txBody>
          <a:bodyPr/>
          <a:lstStyle>
            <a:lvl1pPr algn="r">
              <a:defRPr dirty="0" smtClean="0"/>
            </a:lvl1pPr>
          </a:lstStyle>
          <a:p>
            <a:pPr>
              <a:defRPr/>
            </a:pPr>
            <a:r>
              <a:rPr lang="zh-TW" altLang="en-US"/>
              <a:t>版權所有，禁止轉載</a:t>
            </a:r>
          </a:p>
        </p:txBody>
      </p:sp>
      <p:sp>
        <p:nvSpPr>
          <p:cNvPr id="5" name="投影片編號版面配置區 4"/>
          <p:cNvSpPr>
            <a:spLocks noGrp="1"/>
          </p:cNvSpPr>
          <p:nvPr>
            <p:ph type="sldNum" sz="quarter" idx="12"/>
          </p:nvPr>
        </p:nvSpPr>
        <p:spPr/>
        <p:txBody>
          <a:bodyPr/>
          <a:lstStyle>
            <a:lvl1pPr>
              <a:defRPr smtClean="0"/>
            </a:lvl1pPr>
          </a:lstStyle>
          <a:p>
            <a:pPr>
              <a:defRPr/>
            </a:pPr>
            <a:fld id="{2613F291-500D-4FD0-B15F-5246A4C34722}" type="slidenum">
              <a:rPr lang="zh-TW" altLang="en-US"/>
              <a:pPr>
                <a:defRPr/>
              </a:pPr>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3"/>
          <p:cNvSpPr>
            <a:spLocks noGrp="1"/>
          </p:cNvSpPr>
          <p:nvPr>
            <p:ph type="dt" sz="half" idx="10"/>
          </p:nvPr>
        </p:nvSpPr>
        <p:spPr/>
        <p:txBody>
          <a:bodyPr/>
          <a:lstStyle>
            <a:lvl1pPr>
              <a:defRPr/>
            </a:lvl1pPr>
          </a:lstStyle>
          <a:p>
            <a:pPr>
              <a:defRPr/>
            </a:pPr>
            <a:fld id="{89D3E760-3D45-4FE7-9565-06C83D4DD229}" type="datetimeFigureOut">
              <a:rPr lang="zh-TW" altLang="en-US"/>
              <a:pPr>
                <a:defRPr/>
              </a:pPr>
              <a:t>2014/11/26</a:t>
            </a:fld>
            <a:endParaRPr lang="zh-TW" altLang="en-US"/>
          </a:p>
        </p:txBody>
      </p:sp>
      <p:sp>
        <p:nvSpPr>
          <p:cNvPr id="6" name="頁尾版面配置區 4"/>
          <p:cNvSpPr>
            <a:spLocks noGrp="1"/>
          </p:cNvSpPr>
          <p:nvPr>
            <p:ph type="ftr" sz="quarter" idx="11"/>
          </p:nvPr>
        </p:nvSpPr>
        <p:spPr/>
        <p:txBody>
          <a:bodyPr/>
          <a:lstStyle>
            <a:lvl1pPr>
              <a:defRPr/>
            </a:lvl1pPr>
          </a:lstStyle>
          <a:p>
            <a:pPr>
              <a:defRPr/>
            </a:pPr>
            <a:endParaRPr lang="zh-TW" altLang="en-US"/>
          </a:p>
        </p:txBody>
      </p:sp>
      <p:sp>
        <p:nvSpPr>
          <p:cNvPr id="7" name="投影片編號版面配置區 5"/>
          <p:cNvSpPr>
            <a:spLocks noGrp="1"/>
          </p:cNvSpPr>
          <p:nvPr>
            <p:ph type="sldNum" sz="quarter" idx="12"/>
          </p:nvPr>
        </p:nvSpPr>
        <p:spPr/>
        <p:txBody>
          <a:bodyPr/>
          <a:lstStyle>
            <a:lvl1pPr>
              <a:defRPr/>
            </a:lvl1pPr>
          </a:lstStyle>
          <a:p>
            <a:pPr>
              <a:defRPr/>
            </a:pPr>
            <a:fld id="{23C90861-D047-43B2-AE41-186C89B73CCD}" type="slidenum">
              <a:rPr lang="zh-TW" altLang="en-US"/>
              <a:pPr>
                <a:defRPr/>
              </a:pPr>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標題版面配置區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1027" name="文字版面配置區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kumimoji="0" sz="1200">
                <a:solidFill>
                  <a:schemeClr val="tx1">
                    <a:tint val="75000"/>
                  </a:schemeClr>
                </a:solidFill>
                <a:latin typeface="+mn-lt"/>
                <a:ea typeface="+mn-ea"/>
              </a:defRPr>
            </a:lvl1pPr>
          </a:lstStyle>
          <a:p>
            <a:pPr>
              <a:defRPr/>
            </a:pPr>
            <a:fld id="{64C71DAF-8DB5-4D61-9FC6-7BD82B1A92F9}" type="datetimeFigureOut">
              <a:rPr lang="zh-TW" altLang="en-US"/>
              <a:pPr>
                <a:defRPr/>
              </a:pPr>
              <a:t>2014/11/26</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kumimoji="0" sz="1200">
                <a:solidFill>
                  <a:schemeClr val="tx1">
                    <a:tint val="75000"/>
                  </a:schemeClr>
                </a:solidFill>
                <a:latin typeface="+mn-lt"/>
                <a:ea typeface="+mn-ea"/>
              </a:defRPr>
            </a:lvl1pPr>
          </a:lstStyle>
          <a:p>
            <a:pPr>
              <a:defRPr/>
            </a:pPr>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kumimoji="0" sz="1200">
                <a:solidFill>
                  <a:schemeClr val="tx1">
                    <a:tint val="75000"/>
                  </a:schemeClr>
                </a:solidFill>
                <a:latin typeface="+mn-lt"/>
                <a:ea typeface="+mn-ea"/>
              </a:defRPr>
            </a:lvl1pPr>
          </a:lstStyle>
          <a:p>
            <a:pPr>
              <a:defRPr/>
            </a:pPr>
            <a:fld id="{9242F2B4-2465-40C9-9704-7562A43B5AA3}" type="slidenum">
              <a:rPr lang="zh-TW" altLang="en-US"/>
              <a:pPr>
                <a:defRPr/>
              </a:pPr>
              <a:t>‹#›</a:t>
            </a:fld>
            <a:endParaRPr lang="zh-TW" altLang="en-US"/>
          </a:p>
        </p:txBody>
      </p:sp>
      <p:pic>
        <p:nvPicPr>
          <p:cNvPr id="1031" name="圖片 8" descr="SRIS01_PPT01.jpg"/>
          <p:cNvPicPr>
            <a:picLocks noChangeAspect="1"/>
          </p:cNvPicPr>
          <p:nvPr userDrawn="1"/>
        </p:nvPicPr>
        <p:blipFill>
          <a:blip r:embed="rId14" cstate="print"/>
          <a:srcRect/>
          <a:stretch>
            <a:fillRect/>
          </a:stretch>
        </p:blipFill>
        <p:spPr bwMode="auto">
          <a:xfrm>
            <a:off x="0" y="0"/>
            <a:ext cx="9144000" cy="6858000"/>
          </a:xfrm>
          <a:prstGeom prst="rect">
            <a:avLst/>
          </a:prstGeom>
          <a:noFill/>
          <a:ln w="9525">
            <a:noFill/>
            <a:miter lim="800000"/>
            <a:headEnd/>
            <a:tailEnd/>
          </a:ln>
        </p:spPr>
      </p:pic>
      <p:sp>
        <p:nvSpPr>
          <p:cNvPr id="8" name="文字方塊 7"/>
          <p:cNvSpPr txBox="1"/>
          <p:nvPr userDrawn="1"/>
        </p:nvSpPr>
        <p:spPr>
          <a:xfrm>
            <a:off x="7239000" y="6400800"/>
            <a:ext cx="1828800" cy="307975"/>
          </a:xfrm>
          <a:prstGeom prst="rect">
            <a:avLst/>
          </a:prstGeom>
          <a:noFill/>
        </p:spPr>
        <p:txBody>
          <a:bodyPr>
            <a:spAutoFit/>
          </a:bodyPr>
          <a:lstStyle/>
          <a:p>
            <a:pPr>
              <a:defRPr/>
            </a:pPr>
            <a:r>
              <a:rPr lang="zh-TW" altLang="en-US" sz="1400" dirty="0">
                <a:latin typeface="標楷體" pitchFamily="65" charset="-120"/>
                <a:ea typeface="標楷體" pitchFamily="65" charset="-120"/>
              </a:rPr>
              <a:t>版權所有，禁止轉載</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73" r:id="rId8"/>
    <p:sldLayoutId id="2147483669" r:id="rId9"/>
    <p:sldLayoutId id="2147483670" r:id="rId10"/>
    <p:sldLayoutId id="2147483671" r:id="rId11"/>
    <p:sldLayoutId id="2147483672"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7.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3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7.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7.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4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7.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54.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55.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7.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63.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6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hyperlink" Target="http://www.sris.com.tw/Events/2014_TR/action-taichung.htm" TargetMode="External"/><Relationship Id="rId1" Type="http://schemas.openxmlformats.org/officeDocument/2006/relationships/slideLayout" Target="../slideLayouts/slideLayout10.xml"/><Relationship Id="rId4" Type="http://schemas.openxmlformats.org/officeDocument/2006/relationships/image" Target="../media/image70.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標題 1"/>
          <p:cNvSpPr>
            <a:spLocks noGrp="1"/>
          </p:cNvSpPr>
          <p:nvPr>
            <p:ph type="ctrTitle"/>
          </p:nvPr>
        </p:nvSpPr>
        <p:spPr/>
        <p:txBody>
          <a:bodyPr/>
          <a:lstStyle/>
          <a:p>
            <a:pPr eaLnBrk="1" hangingPunct="1"/>
            <a:r>
              <a:rPr lang="zh-TW" altLang="en-US" sz="4000" smtClean="0"/>
              <a:t>如何提昇研究競爭力－活用 </a:t>
            </a:r>
            <a:r>
              <a:rPr lang="en-US" altLang="zh-TW" sz="4000" smtClean="0">
                <a:latin typeface="Calibri" pitchFamily="34" charset="0"/>
              </a:rPr>
              <a:t>WOS</a:t>
            </a:r>
            <a:r>
              <a:rPr lang="zh-TW" altLang="en-US" sz="4000" smtClean="0">
                <a:latin typeface="Calibri" pitchFamily="34" charset="0"/>
              </a:rPr>
              <a:t>、</a:t>
            </a:r>
            <a:r>
              <a:rPr lang="en-US" altLang="zh-TW" sz="4000" smtClean="0">
                <a:latin typeface="Calibri" pitchFamily="34" charset="0"/>
              </a:rPr>
              <a:t>JCR</a:t>
            </a:r>
            <a:r>
              <a:rPr lang="zh-TW" altLang="en-US" sz="4000" smtClean="0">
                <a:latin typeface="Calibri" pitchFamily="34" charset="0"/>
              </a:rPr>
              <a:t>、</a:t>
            </a:r>
            <a:r>
              <a:rPr lang="en-US" altLang="zh-TW" sz="4000" smtClean="0">
                <a:latin typeface="Calibri" pitchFamily="34" charset="0"/>
              </a:rPr>
              <a:t>DCI </a:t>
            </a:r>
            <a:r>
              <a:rPr lang="zh-TW" altLang="en-US" sz="4000" smtClean="0">
                <a:latin typeface="Calibri" pitchFamily="34" charset="0"/>
              </a:rPr>
              <a:t>及 </a:t>
            </a:r>
            <a:r>
              <a:rPr lang="en-US" altLang="zh-TW" sz="4000" smtClean="0">
                <a:latin typeface="Calibri" pitchFamily="34" charset="0"/>
              </a:rPr>
              <a:t>ResearcherID</a:t>
            </a:r>
            <a:endParaRPr lang="zh-TW" altLang="en-US" sz="4000" smtClean="0">
              <a:latin typeface="Calibri" pitchFamily="34" charset="0"/>
            </a:endParaRPr>
          </a:p>
        </p:txBody>
      </p:sp>
      <p:sp>
        <p:nvSpPr>
          <p:cNvPr id="3" name="副標題 2"/>
          <p:cNvSpPr>
            <a:spLocks noGrp="1"/>
          </p:cNvSpPr>
          <p:nvPr>
            <p:ph type="subTitle" idx="1"/>
          </p:nvPr>
        </p:nvSpPr>
        <p:spPr>
          <a:xfrm>
            <a:off x="1371600" y="3886200"/>
            <a:ext cx="6400800" cy="1905000"/>
          </a:xfrm>
        </p:spPr>
        <p:txBody>
          <a:bodyPr rtlCol="0">
            <a:normAutofit fontScale="85000" lnSpcReduction="20000"/>
          </a:bodyPr>
          <a:lstStyle/>
          <a:p>
            <a:pPr eaLnBrk="1" fontAlgn="auto" hangingPunct="1">
              <a:spcAft>
                <a:spcPts val="0"/>
              </a:spcAft>
              <a:defRPr/>
            </a:pPr>
            <a:r>
              <a:rPr lang="en-US" altLang="zh-TW" sz="3600" dirty="0" smtClean="0">
                <a:solidFill>
                  <a:schemeClr val="tx2"/>
                </a:solidFill>
                <a:latin typeface="+mn-lt"/>
              </a:rPr>
              <a:t>Web of Science</a:t>
            </a:r>
            <a:r>
              <a:rPr lang="zh-TW" altLang="en-US" sz="3600" dirty="0" smtClean="0">
                <a:solidFill>
                  <a:schemeClr val="tx2"/>
                </a:solidFill>
                <a:latin typeface="+mn-lt"/>
              </a:rPr>
              <a:t> </a:t>
            </a:r>
            <a:r>
              <a:rPr lang="en-US" altLang="zh-TW" sz="3600" dirty="0" smtClean="0">
                <a:solidFill>
                  <a:schemeClr val="tx2"/>
                </a:solidFill>
                <a:latin typeface="+mn-lt"/>
              </a:rPr>
              <a:t>Core Collection</a:t>
            </a:r>
          </a:p>
          <a:p>
            <a:pPr eaLnBrk="1" fontAlgn="auto" hangingPunct="1">
              <a:spcAft>
                <a:spcPts val="0"/>
              </a:spcAft>
              <a:defRPr/>
            </a:pPr>
            <a:r>
              <a:rPr lang="en-US" altLang="zh-TW" sz="3600" dirty="0" smtClean="0">
                <a:solidFill>
                  <a:schemeClr val="tx2"/>
                </a:solidFill>
                <a:latin typeface="+mn-lt"/>
              </a:rPr>
              <a:t> &amp;</a:t>
            </a:r>
            <a:r>
              <a:rPr lang="zh-TW" altLang="en-US" sz="3600" dirty="0" smtClean="0">
                <a:solidFill>
                  <a:schemeClr val="tx2"/>
                </a:solidFill>
                <a:latin typeface="+mn-lt"/>
              </a:rPr>
              <a:t> </a:t>
            </a:r>
            <a:r>
              <a:rPr lang="en-US" altLang="zh-TW" sz="3600" dirty="0" smtClean="0">
                <a:solidFill>
                  <a:schemeClr val="tx2"/>
                </a:solidFill>
                <a:latin typeface="+mn-lt"/>
              </a:rPr>
              <a:t>Journal Citation Report</a:t>
            </a:r>
          </a:p>
          <a:p>
            <a:pPr eaLnBrk="1" fontAlgn="auto" hangingPunct="1">
              <a:spcAft>
                <a:spcPts val="0"/>
              </a:spcAft>
              <a:defRPr/>
            </a:pPr>
            <a:r>
              <a:rPr lang="en-US" altLang="zh-TW" sz="3600" dirty="0" smtClean="0">
                <a:solidFill>
                  <a:schemeClr val="tx2"/>
                </a:solidFill>
                <a:latin typeface="+mn-lt"/>
              </a:rPr>
              <a:t>&amp;</a:t>
            </a:r>
            <a:r>
              <a:rPr lang="zh-TW" altLang="en-US" sz="3600" dirty="0" smtClean="0">
                <a:solidFill>
                  <a:schemeClr val="tx2"/>
                </a:solidFill>
                <a:latin typeface="+mn-lt"/>
              </a:rPr>
              <a:t> </a:t>
            </a:r>
            <a:r>
              <a:rPr lang="en-US" altLang="zh-TW" sz="3600" dirty="0" err="1" smtClean="0">
                <a:solidFill>
                  <a:schemeClr val="tx2"/>
                </a:solidFill>
                <a:latin typeface="+mn-lt"/>
              </a:rPr>
              <a:t>EndNote</a:t>
            </a:r>
            <a:r>
              <a:rPr lang="en-US" altLang="zh-TW" sz="3600" dirty="0" smtClean="0">
                <a:solidFill>
                  <a:schemeClr val="tx2"/>
                </a:solidFill>
                <a:latin typeface="+mn-lt"/>
              </a:rPr>
              <a:t> Online &amp;</a:t>
            </a:r>
            <a:r>
              <a:rPr lang="zh-TW" altLang="en-US" sz="3600" dirty="0" smtClean="0">
                <a:solidFill>
                  <a:schemeClr val="tx2"/>
                </a:solidFill>
                <a:latin typeface="+mn-lt"/>
              </a:rPr>
              <a:t> </a:t>
            </a:r>
            <a:r>
              <a:rPr lang="en-US" altLang="zh-TW" sz="3600" dirty="0" err="1" smtClean="0">
                <a:solidFill>
                  <a:schemeClr val="tx2"/>
                </a:solidFill>
                <a:latin typeface="+mn-lt"/>
              </a:rPr>
              <a:t>ResearchID</a:t>
            </a:r>
            <a:endParaRPr lang="en-US" altLang="zh-TW" sz="3600" dirty="0" smtClean="0">
              <a:solidFill>
                <a:schemeClr val="tx2"/>
              </a:solidFill>
              <a:latin typeface="+mn-lt"/>
            </a:endParaRPr>
          </a:p>
          <a:p>
            <a:pPr eaLnBrk="1" fontAlgn="auto" hangingPunct="1">
              <a:spcAft>
                <a:spcPts val="0"/>
              </a:spcAft>
              <a:defRPr/>
            </a:pPr>
            <a:r>
              <a:rPr lang="en-US" altLang="zh-TW" sz="3600" dirty="0" smtClean="0">
                <a:solidFill>
                  <a:schemeClr val="tx1"/>
                </a:solidFill>
                <a:latin typeface="+mn-lt"/>
              </a:rPr>
              <a:t>2014</a:t>
            </a:r>
            <a:r>
              <a:rPr lang="zh-TW" altLang="en-US" sz="3600" dirty="0" smtClean="0">
                <a:solidFill>
                  <a:schemeClr val="tx1"/>
                </a:solidFill>
                <a:latin typeface="+mn-lt"/>
              </a:rPr>
              <a:t>年</a:t>
            </a:r>
            <a:r>
              <a:rPr lang="en-US" altLang="zh-TW" sz="3600" dirty="0" smtClean="0">
                <a:solidFill>
                  <a:schemeClr val="tx1"/>
                </a:solidFill>
                <a:latin typeface="+mn-lt"/>
              </a:rPr>
              <a:t>11</a:t>
            </a:r>
            <a:r>
              <a:rPr lang="zh-TW" altLang="en-US" sz="3600" dirty="0" smtClean="0">
                <a:solidFill>
                  <a:schemeClr val="tx1"/>
                </a:solidFill>
                <a:latin typeface="+mn-lt"/>
              </a:rPr>
              <a:t>月</a:t>
            </a:r>
          </a:p>
        </p:txBody>
      </p:sp>
      <p:pic>
        <p:nvPicPr>
          <p:cNvPr id="3076" name="圖片 3" descr="SRIS.png"/>
          <p:cNvPicPr>
            <a:picLocks noChangeAspect="1"/>
          </p:cNvPicPr>
          <p:nvPr/>
        </p:nvPicPr>
        <p:blipFill>
          <a:blip r:embed="rId2" cstate="print"/>
          <a:srcRect/>
          <a:stretch>
            <a:fillRect/>
          </a:stretch>
        </p:blipFill>
        <p:spPr bwMode="auto">
          <a:xfrm>
            <a:off x="7010400" y="152400"/>
            <a:ext cx="2033588" cy="609600"/>
          </a:xfrm>
          <a:prstGeom prst="rect">
            <a:avLst/>
          </a:prstGeom>
          <a:noFill/>
          <a:ln w="9525">
            <a:noFill/>
            <a:miter lim="800000"/>
            <a:headEnd/>
            <a:tailEnd/>
          </a:ln>
        </p:spPr>
      </p:pic>
      <p:pic>
        <p:nvPicPr>
          <p:cNvPr id="3077" name="圖片 4" descr="圖片 267.png"/>
          <p:cNvPicPr>
            <a:picLocks noChangeAspect="1"/>
          </p:cNvPicPr>
          <p:nvPr/>
        </p:nvPicPr>
        <p:blipFill>
          <a:blip r:embed="rId3" cstate="print"/>
          <a:srcRect/>
          <a:stretch>
            <a:fillRect/>
          </a:stretch>
        </p:blipFill>
        <p:spPr bwMode="auto">
          <a:xfrm>
            <a:off x="0" y="19050"/>
            <a:ext cx="6686550" cy="20383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圖片 1" descr="圖片 223.png"/>
          <p:cNvPicPr>
            <a:picLocks noChangeAspect="1"/>
          </p:cNvPicPr>
          <p:nvPr/>
        </p:nvPicPr>
        <p:blipFill>
          <a:blip r:embed="rId2" cstate="print"/>
          <a:srcRect/>
          <a:stretch>
            <a:fillRect/>
          </a:stretch>
        </p:blipFill>
        <p:spPr bwMode="auto">
          <a:xfrm>
            <a:off x="0" y="0"/>
            <a:ext cx="4962525" cy="6858000"/>
          </a:xfrm>
          <a:prstGeom prst="rect">
            <a:avLst/>
          </a:prstGeom>
          <a:noFill/>
          <a:ln w="9525">
            <a:noFill/>
            <a:miter lim="800000"/>
            <a:headEnd/>
            <a:tailEnd/>
          </a:ln>
        </p:spPr>
      </p:pic>
      <p:pic>
        <p:nvPicPr>
          <p:cNvPr id="3" name="圖片 2" descr="圖片 224.png"/>
          <p:cNvPicPr>
            <a:picLocks noChangeAspect="1"/>
          </p:cNvPicPr>
          <p:nvPr/>
        </p:nvPicPr>
        <p:blipFill>
          <a:blip r:embed="rId3" cstate="print"/>
          <a:srcRect r="32381"/>
          <a:stretch>
            <a:fillRect/>
          </a:stretch>
        </p:blipFill>
        <p:spPr>
          <a:xfrm>
            <a:off x="3657600" y="1670050"/>
            <a:ext cx="5486400" cy="3268663"/>
          </a:xfrm>
          <a:prstGeom prst="rect">
            <a:avLst/>
          </a:prstGeom>
          <a:ln>
            <a:solidFill>
              <a:schemeClr val="tx1">
                <a:lumMod val="50000"/>
                <a:lumOff val="50000"/>
              </a:schemeClr>
            </a:solidFill>
          </a:ln>
        </p:spPr>
      </p:pic>
      <p:sp>
        <p:nvSpPr>
          <p:cNvPr id="5" name="矩形 4"/>
          <p:cNvSpPr/>
          <p:nvPr/>
        </p:nvSpPr>
        <p:spPr>
          <a:xfrm>
            <a:off x="3733800" y="4114800"/>
            <a:ext cx="2209800" cy="762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6" name="圓角矩形 5"/>
          <p:cNvSpPr/>
          <p:nvPr/>
        </p:nvSpPr>
        <p:spPr>
          <a:xfrm>
            <a:off x="0" y="1905000"/>
            <a:ext cx="1219200" cy="3048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7" name="文字方塊 6"/>
          <p:cNvSpPr txBox="1"/>
          <p:nvPr/>
        </p:nvSpPr>
        <p:spPr>
          <a:xfrm>
            <a:off x="4800600" y="228600"/>
            <a:ext cx="4267200" cy="1077218"/>
          </a:xfrm>
          <a:prstGeom prst="rect">
            <a:avLst/>
          </a:prstGeom>
        </p:spPr>
        <p:style>
          <a:lnRef idx="0">
            <a:schemeClr val="accent6"/>
          </a:lnRef>
          <a:fillRef idx="3">
            <a:schemeClr val="accent6"/>
          </a:fillRef>
          <a:effectRef idx="3">
            <a:schemeClr val="accent6"/>
          </a:effectRef>
          <a:fontRef idx="minor">
            <a:schemeClr val="lt1"/>
          </a:fontRef>
        </p:style>
        <p:txBody>
          <a:bodyPr>
            <a:spAutoFit/>
          </a:bodyPr>
          <a:lstStyle/>
          <a:p>
            <a:pPr algn="ctr">
              <a:defRPr/>
            </a:pPr>
            <a:r>
              <a:rPr lang="en-US" altLang="zh-TW" sz="3200" dirty="0">
                <a:ea typeface="標楷體" pitchFamily="65" charset="-120"/>
              </a:rPr>
              <a:t>1. </a:t>
            </a:r>
            <a:r>
              <a:rPr lang="en-US" altLang="zh-TW" sz="3200" dirty="0"/>
              <a:t>Retrieve the relevant papers in your area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770" decel="100000"/>
                                        <p:tgtEl>
                                          <p:spTgt spid="5"/>
                                        </p:tgtEl>
                                      </p:cBhvr>
                                    </p:animEffect>
                                    <p:animScale>
                                      <p:cBhvr>
                                        <p:cTn id="8" dur="770" decel="100000"/>
                                        <p:tgtEl>
                                          <p:spTgt spid="5"/>
                                        </p:tgtEl>
                                      </p:cBhvr>
                                      <p:from x="10000" y="10000"/>
                                      <p:to x="200000" y="450000"/>
                                    </p:animScale>
                                    <p:animScale>
                                      <p:cBhvr>
                                        <p:cTn id="9" dur="1230" accel="100000" fill="hold">
                                          <p:stCondLst>
                                            <p:cond delay="770"/>
                                          </p:stCondLst>
                                        </p:cTn>
                                        <p:tgtEl>
                                          <p:spTgt spid="5"/>
                                        </p:tgtEl>
                                      </p:cBhvr>
                                      <p:from x="200000" y="450000"/>
                                      <p:to x="100000" y="100000"/>
                                    </p:animScale>
                                    <p:set>
                                      <p:cBhvr>
                                        <p:cTn id="10" dur="770" fill="hold"/>
                                        <p:tgtEl>
                                          <p:spTgt spid="5"/>
                                        </p:tgtEl>
                                        <p:attrNameLst>
                                          <p:attrName>ppt_x</p:attrName>
                                        </p:attrNameLst>
                                      </p:cBhvr>
                                      <p:to>
                                        <p:strVal val="(0.5)"/>
                                      </p:to>
                                    </p:set>
                                    <p:anim from="(0.5)" to="(#ppt_x)" calcmode="lin" valueType="num">
                                      <p:cBhvr>
                                        <p:cTn id="11" dur="1230" accel="100000" fill="hold">
                                          <p:stCondLst>
                                            <p:cond delay="770"/>
                                          </p:stCondLst>
                                        </p:cTn>
                                        <p:tgtEl>
                                          <p:spTgt spid="5"/>
                                        </p:tgtEl>
                                        <p:attrNameLst>
                                          <p:attrName>ppt_x</p:attrName>
                                        </p:attrNameLst>
                                      </p:cBhvr>
                                    </p:anim>
                                    <p:set>
                                      <p:cBhvr>
                                        <p:cTn id="12" dur="770" fill="hold"/>
                                        <p:tgtEl>
                                          <p:spTgt spid="5"/>
                                        </p:tgtEl>
                                        <p:attrNameLst>
                                          <p:attrName>ppt_y</p:attrName>
                                        </p:attrNameLst>
                                      </p:cBhvr>
                                      <p:to>
                                        <p:strVal val="(#ppt_y+0.4)"/>
                                      </p:to>
                                    </p:set>
                                    <p:anim from="(#ppt_y+0.4)" to="(#ppt_y)" calcmode="lin" valueType="num">
                                      <p:cBhvr>
                                        <p:cTn id="13" dur="1230" accel="100000" fill="hold">
                                          <p:stCondLst>
                                            <p:cond delay="770"/>
                                          </p:stCondLst>
                                        </p:cTn>
                                        <p:tgtEl>
                                          <p:spTgt spid="5"/>
                                        </p:tgtEl>
                                        <p:attrNameLst>
                                          <p:attrName>ppt_y</p:attrName>
                                        </p:attrNameLst>
                                      </p:cBhvr>
                                    </p:anim>
                                  </p:childTnLst>
                                </p:cTn>
                              </p:par>
                              <p:par>
                                <p:cTn id="14" presetID="51" presetClass="entr" presetSubtype="0"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770" decel="100000"/>
                                        <p:tgtEl>
                                          <p:spTgt spid="3"/>
                                        </p:tgtEl>
                                      </p:cBhvr>
                                    </p:animEffect>
                                    <p:animScale>
                                      <p:cBhvr>
                                        <p:cTn id="17" dur="770" decel="100000"/>
                                        <p:tgtEl>
                                          <p:spTgt spid="3"/>
                                        </p:tgtEl>
                                      </p:cBhvr>
                                      <p:from x="10000" y="10000"/>
                                      <p:to x="200000" y="450000"/>
                                    </p:animScale>
                                    <p:animScale>
                                      <p:cBhvr>
                                        <p:cTn id="18" dur="1230" accel="100000" fill="hold">
                                          <p:stCondLst>
                                            <p:cond delay="770"/>
                                          </p:stCondLst>
                                        </p:cTn>
                                        <p:tgtEl>
                                          <p:spTgt spid="3"/>
                                        </p:tgtEl>
                                      </p:cBhvr>
                                      <p:from x="200000" y="450000"/>
                                      <p:to x="100000" y="100000"/>
                                    </p:animScale>
                                    <p:set>
                                      <p:cBhvr>
                                        <p:cTn id="19" dur="770" fill="hold"/>
                                        <p:tgtEl>
                                          <p:spTgt spid="3"/>
                                        </p:tgtEl>
                                        <p:attrNameLst>
                                          <p:attrName>ppt_x</p:attrName>
                                        </p:attrNameLst>
                                      </p:cBhvr>
                                      <p:to>
                                        <p:strVal val="(0.5)"/>
                                      </p:to>
                                    </p:set>
                                    <p:anim from="(0.5)" to="(#ppt_x)" calcmode="lin" valueType="num">
                                      <p:cBhvr>
                                        <p:cTn id="20" dur="1230" accel="100000" fill="hold">
                                          <p:stCondLst>
                                            <p:cond delay="770"/>
                                          </p:stCondLst>
                                        </p:cTn>
                                        <p:tgtEl>
                                          <p:spTgt spid="3"/>
                                        </p:tgtEl>
                                        <p:attrNameLst>
                                          <p:attrName>ppt_x</p:attrName>
                                        </p:attrNameLst>
                                      </p:cBhvr>
                                    </p:anim>
                                    <p:set>
                                      <p:cBhvr>
                                        <p:cTn id="21" dur="770" fill="hold"/>
                                        <p:tgtEl>
                                          <p:spTgt spid="3"/>
                                        </p:tgtEl>
                                        <p:attrNameLst>
                                          <p:attrName>ppt_y</p:attrName>
                                        </p:attrNameLst>
                                      </p:cBhvr>
                                      <p:to>
                                        <p:strVal val="(#ppt_y+0.4)"/>
                                      </p:to>
                                    </p:set>
                                    <p:anim from="(#ppt_y+0.4)" to="(#ppt_y)" calcmode="lin" valueType="num">
                                      <p:cBhvr>
                                        <p:cTn id="22" dur="1230" accel="100000" fill="hold">
                                          <p:stCondLst>
                                            <p:cond delay="770"/>
                                          </p:stCondLst>
                                        </p:cTn>
                                        <p:tgtEl>
                                          <p:spTgt spid="3"/>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圖片 1" descr="圖片 225.png"/>
          <p:cNvPicPr>
            <a:picLocks noChangeAspect="1"/>
          </p:cNvPicPr>
          <p:nvPr/>
        </p:nvPicPr>
        <p:blipFill>
          <a:blip r:embed="rId2" cstate="print"/>
          <a:srcRect r="2786" b="4443"/>
          <a:stretch>
            <a:fillRect/>
          </a:stretch>
        </p:blipFill>
        <p:spPr bwMode="auto">
          <a:xfrm>
            <a:off x="0" y="533400"/>
            <a:ext cx="7162800" cy="6324600"/>
          </a:xfrm>
          <a:prstGeom prst="rect">
            <a:avLst/>
          </a:prstGeom>
          <a:noFill/>
          <a:ln w="9525">
            <a:noFill/>
            <a:miter lim="800000"/>
            <a:headEnd/>
            <a:tailEnd/>
          </a:ln>
        </p:spPr>
      </p:pic>
      <p:sp>
        <p:nvSpPr>
          <p:cNvPr id="3" name="矩形 2"/>
          <p:cNvSpPr/>
          <p:nvPr/>
        </p:nvSpPr>
        <p:spPr>
          <a:xfrm>
            <a:off x="2438400" y="533400"/>
            <a:ext cx="2209800" cy="381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4" name="矩形 3"/>
          <p:cNvSpPr/>
          <p:nvPr/>
        </p:nvSpPr>
        <p:spPr>
          <a:xfrm>
            <a:off x="5791200" y="1828800"/>
            <a:ext cx="1219200" cy="4495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5" name="文字方塊 4"/>
          <p:cNvSpPr txBox="1"/>
          <p:nvPr/>
        </p:nvSpPr>
        <p:spPr>
          <a:xfrm>
            <a:off x="4876800" y="0"/>
            <a:ext cx="4267200" cy="1077218"/>
          </a:xfrm>
          <a:prstGeom prst="rect">
            <a:avLst/>
          </a:prstGeom>
        </p:spPr>
        <p:style>
          <a:lnRef idx="0">
            <a:schemeClr val="accent6"/>
          </a:lnRef>
          <a:fillRef idx="3">
            <a:schemeClr val="accent6"/>
          </a:fillRef>
          <a:effectRef idx="3">
            <a:schemeClr val="accent6"/>
          </a:effectRef>
          <a:fontRef idx="minor">
            <a:schemeClr val="lt1"/>
          </a:fontRef>
        </p:style>
        <p:txBody>
          <a:bodyPr>
            <a:spAutoFit/>
          </a:bodyPr>
          <a:lstStyle/>
          <a:p>
            <a:pPr algn="ctr">
              <a:defRPr/>
            </a:pPr>
            <a:r>
              <a:rPr lang="en-US" altLang="zh-TW" sz="3200" dirty="0">
                <a:ea typeface="標楷體" pitchFamily="65" charset="-120"/>
              </a:rPr>
              <a:t>2. </a:t>
            </a:r>
            <a:r>
              <a:rPr lang="en-US" altLang="zh-TW" sz="3200" dirty="0"/>
              <a:t>Zoom quickly into the high impact papers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圖片 1" descr="圖片 226.png"/>
          <p:cNvPicPr>
            <a:picLocks noChangeAspect="1"/>
          </p:cNvPicPr>
          <p:nvPr/>
        </p:nvPicPr>
        <p:blipFill>
          <a:blip r:embed="rId2" cstate="print"/>
          <a:srcRect/>
          <a:stretch>
            <a:fillRect/>
          </a:stretch>
        </p:blipFill>
        <p:spPr bwMode="auto">
          <a:xfrm>
            <a:off x="0" y="868363"/>
            <a:ext cx="9144000" cy="5989637"/>
          </a:xfrm>
          <a:prstGeom prst="rect">
            <a:avLst/>
          </a:prstGeom>
          <a:noFill/>
          <a:ln w="9525">
            <a:noFill/>
            <a:miter lim="800000"/>
            <a:headEnd/>
            <a:tailEnd/>
          </a:ln>
        </p:spPr>
      </p:pic>
      <p:sp>
        <p:nvSpPr>
          <p:cNvPr id="3" name="文字方塊 2"/>
          <p:cNvSpPr txBox="1"/>
          <p:nvPr/>
        </p:nvSpPr>
        <p:spPr>
          <a:xfrm>
            <a:off x="381000" y="228600"/>
            <a:ext cx="8458200" cy="584775"/>
          </a:xfrm>
          <a:prstGeom prst="rect">
            <a:avLst/>
          </a:prstGeom>
        </p:spPr>
        <p:style>
          <a:lnRef idx="0">
            <a:schemeClr val="accent6"/>
          </a:lnRef>
          <a:fillRef idx="3">
            <a:schemeClr val="accent6"/>
          </a:fillRef>
          <a:effectRef idx="3">
            <a:schemeClr val="accent6"/>
          </a:effectRef>
          <a:fontRef idx="minor">
            <a:schemeClr val="lt1"/>
          </a:fontRef>
        </p:style>
        <p:txBody>
          <a:bodyPr>
            <a:spAutoFit/>
          </a:bodyPr>
          <a:lstStyle/>
          <a:p>
            <a:pPr algn="ctr">
              <a:defRPr/>
            </a:pPr>
            <a:r>
              <a:rPr lang="en-US" altLang="zh-TW" sz="3200" dirty="0">
                <a:ea typeface="標楷體" pitchFamily="65" charset="-120"/>
              </a:rPr>
              <a:t>3. </a:t>
            </a:r>
            <a:r>
              <a:rPr lang="en-US" altLang="zh-TW" sz="3200" dirty="0">
                <a:solidFill>
                  <a:schemeClr val="bg1"/>
                </a:solidFill>
              </a:rPr>
              <a:t>Trace the progress of a research with citations</a:t>
            </a:r>
            <a:endParaRPr lang="en-US" altLang="zh-TW" sz="3200" dirty="0"/>
          </a:p>
        </p:txBody>
      </p:sp>
      <p:sp>
        <p:nvSpPr>
          <p:cNvPr id="4" name="矩形 3"/>
          <p:cNvSpPr/>
          <p:nvPr/>
        </p:nvSpPr>
        <p:spPr>
          <a:xfrm>
            <a:off x="6705600" y="914400"/>
            <a:ext cx="1371600" cy="1371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圖片 1" descr="圖片 227.png"/>
          <p:cNvPicPr>
            <a:picLocks noChangeAspect="1"/>
          </p:cNvPicPr>
          <p:nvPr/>
        </p:nvPicPr>
        <p:blipFill>
          <a:blip r:embed="rId2" cstate="print"/>
          <a:srcRect/>
          <a:stretch>
            <a:fillRect/>
          </a:stretch>
        </p:blipFill>
        <p:spPr bwMode="auto">
          <a:xfrm>
            <a:off x="0" y="976313"/>
            <a:ext cx="9144000" cy="5348287"/>
          </a:xfrm>
          <a:prstGeom prst="rect">
            <a:avLst/>
          </a:prstGeom>
          <a:noFill/>
          <a:ln w="9525">
            <a:noFill/>
            <a:miter lim="800000"/>
            <a:headEnd/>
            <a:tailEnd/>
          </a:ln>
        </p:spPr>
      </p:pic>
      <p:sp>
        <p:nvSpPr>
          <p:cNvPr id="3" name="標題 2"/>
          <p:cNvSpPr>
            <a:spLocks noGrp="1"/>
          </p:cNvSpPr>
          <p:nvPr>
            <p:ph type="title"/>
          </p:nvPr>
        </p:nvSpPr>
        <p:spPr>
          <a:xfrm>
            <a:off x="457200" y="0"/>
            <a:ext cx="8229600" cy="1143000"/>
          </a:xfrm>
        </p:spPr>
        <p:txBody>
          <a:bodyPr/>
          <a:lstStyle/>
          <a:p>
            <a:pPr>
              <a:defRPr/>
            </a:pPr>
            <a:r>
              <a:rPr lang="en-US" altLang="zh-TW" b="1" dirty="0" smtClean="0">
                <a:latin typeface="+mn-lt"/>
              </a:rPr>
              <a:t>Citation Map</a:t>
            </a:r>
            <a:endParaRPr lang="zh-TW" altLang="en-US" b="1" dirty="0">
              <a:latin typeface="+mn-lt"/>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ChangeArrowheads="1"/>
          </p:cNvSpPr>
          <p:nvPr/>
        </p:nvSpPr>
        <p:spPr bwMode="auto">
          <a:xfrm>
            <a:off x="520700" y="1092200"/>
            <a:ext cx="7962900" cy="533400"/>
          </a:xfrm>
          <a:prstGeom prst="rect">
            <a:avLst/>
          </a:prstGeom>
          <a:solidFill>
            <a:schemeClr val="bg1"/>
          </a:solidFill>
          <a:ln w="9525" algn="ctr">
            <a:noFill/>
            <a:round/>
            <a:headEnd/>
            <a:tailEnd/>
          </a:ln>
        </p:spPr>
        <p:txBody>
          <a:bodyPr lIns="0" tIns="0" rIns="182880" bIns="0"/>
          <a:lstStyle/>
          <a:p>
            <a:pPr>
              <a:spcBef>
                <a:spcPct val="50000"/>
              </a:spcBef>
            </a:pPr>
            <a:endParaRPr kumimoji="0" lang="en-US" altLang="zh-TW" sz="2400"/>
          </a:p>
        </p:txBody>
      </p:sp>
      <p:pic>
        <p:nvPicPr>
          <p:cNvPr id="16387" name="Picture 2"/>
          <p:cNvPicPr>
            <a:picLocks noChangeAspect="1" noChangeArrowheads="1"/>
          </p:cNvPicPr>
          <p:nvPr/>
        </p:nvPicPr>
        <p:blipFill>
          <a:blip r:embed="rId3" cstate="print"/>
          <a:srcRect/>
          <a:stretch>
            <a:fillRect/>
          </a:stretch>
        </p:blipFill>
        <p:spPr bwMode="auto">
          <a:xfrm>
            <a:off x="527050" y="754063"/>
            <a:ext cx="3690938" cy="2905125"/>
          </a:xfrm>
          <a:prstGeom prst="rect">
            <a:avLst/>
          </a:prstGeom>
          <a:noFill/>
          <a:ln w="9525">
            <a:noFill/>
            <a:miter lim="800000"/>
            <a:headEnd/>
            <a:tailEnd/>
          </a:ln>
        </p:spPr>
      </p:pic>
      <p:sp>
        <p:nvSpPr>
          <p:cNvPr id="9" name="Content Placeholder 4"/>
          <p:cNvSpPr txBox="1">
            <a:spLocks/>
          </p:cNvSpPr>
          <p:nvPr/>
        </p:nvSpPr>
        <p:spPr bwMode="auto">
          <a:xfrm>
            <a:off x="4572000" y="2895600"/>
            <a:ext cx="4235450" cy="2562225"/>
          </a:xfrm>
          <a:prstGeom prst="rect">
            <a:avLst/>
          </a:prstGeom>
          <a:noFill/>
          <a:ln w="9525">
            <a:noFill/>
            <a:miter lim="800000"/>
            <a:headEnd/>
            <a:tailEnd/>
          </a:ln>
        </p:spPr>
        <p:txBody>
          <a:bodyPr lIns="0" tIns="0" rIns="182880" bIns="0"/>
          <a:lstStyle/>
          <a:p>
            <a:pPr marL="228600" indent="-228600" eaLnBrk="0" hangingPunct="0">
              <a:spcBef>
                <a:spcPct val="50000"/>
              </a:spcBef>
              <a:buClr>
                <a:srgbClr val="FF8000"/>
              </a:buClr>
              <a:buFontTx/>
              <a:buChar char="•"/>
              <a:defRPr/>
            </a:pPr>
            <a:r>
              <a:rPr lang="en-US" sz="2000" kern="0" dirty="0">
                <a:solidFill>
                  <a:srgbClr val="4B4B4B"/>
                </a:solidFill>
                <a:latin typeface="Knowledge Regular" pitchFamily="34" charset="0"/>
              </a:rPr>
              <a:t>Research background information for a subject ?</a:t>
            </a:r>
          </a:p>
          <a:p>
            <a:pPr marL="228600" indent="-228600" eaLnBrk="0" hangingPunct="0">
              <a:spcBef>
                <a:spcPct val="50000"/>
              </a:spcBef>
              <a:buClr>
                <a:srgbClr val="FF8000"/>
              </a:buClr>
              <a:buFontTx/>
              <a:buChar char="•"/>
              <a:defRPr/>
            </a:pPr>
            <a:r>
              <a:rPr lang="en-US" sz="2000" kern="0" dirty="0">
                <a:solidFill>
                  <a:srgbClr val="4B4B4B"/>
                </a:solidFill>
                <a:latin typeface="Knowledge Regular" pitchFamily="34" charset="0"/>
              </a:rPr>
              <a:t>Analysis of development trends ?</a:t>
            </a:r>
          </a:p>
          <a:p>
            <a:pPr marL="228600" indent="-228600" eaLnBrk="0" hangingPunct="0">
              <a:spcBef>
                <a:spcPct val="50000"/>
              </a:spcBef>
              <a:buClr>
                <a:srgbClr val="FF8000"/>
              </a:buClr>
              <a:buFontTx/>
              <a:buChar char="•"/>
              <a:defRPr/>
            </a:pPr>
            <a:r>
              <a:rPr lang="en-US" sz="2000" kern="0" dirty="0">
                <a:solidFill>
                  <a:srgbClr val="4B4B4B"/>
                </a:solidFill>
                <a:latin typeface="Knowledge Regular" pitchFamily="34" charset="0"/>
              </a:rPr>
              <a:t>Choosing funding agencies ?</a:t>
            </a:r>
          </a:p>
          <a:p>
            <a:pPr marL="228600" indent="-228600" eaLnBrk="0" hangingPunct="0">
              <a:spcBef>
                <a:spcPct val="50000"/>
              </a:spcBef>
              <a:buClr>
                <a:srgbClr val="FF8000"/>
              </a:buClr>
              <a:buFontTx/>
              <a:buChar char="•"/>
              <a:defRPr/>
            </a:pPr>
            <a:r>
              <a:rPr lang="en-US" sz="2000" kern="0" dirty="0">
                <a:solidFill>
                  <a:srgbClr val="4B4B4B"/>
                </a:solidFill>
                <a:latin typeface="Knowledge Regular" pitchFamily="34" charset="0"/>
              </a:rPr>
              <a:t>Looking for collaborators?</a:t>
            </a:r>
          </a:p>
          <a:p>
            <a:pPr marL="228600" indent="-228600" eaLnBrk="0" hangingPunct="0">
              <a:spcBef>
                <a:spcPct val="50000"/>
              </a:spcBef>
              <a:buClr>
                <a:srgbClr val="FF8000"/>
              </a:buClr>
              <a:defRPr/>
            </a:pPr>
            <a:endParaRPr lang="en-US" sz="2000" kern="0" dirty="0">
              <a:solidFill>
                <a:srgbClr val="4B4B4B"/>
              </a:solidFill>
              <a:latin typeface="Knowledge Regular" pitchFamily="34" charset="0"/>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圖片 1" descr="圖片 232.png"/>
          <p:cNvPicPr>
            <a:picLocks noChangeAspect="1"/>
          </p:cNvPicPr>
          <p:nvPr/>
        </p:nvPicPr>
        <p:blipFill>
          <a:blip r:embed="rId2" cstate="print"/>
          <a:srcRect/>
          <a:stretch>
            <a:fillRect/>
          </a:stretch>
        </p:blipFill>
        <p:spPr bwMode="auto">
          <a:xfrm>
            <a:off x="152400" y="2895600"/>
            <a:ext cx="3702050" cy="3352800"/>
          </a:xfrm>
          <a:prstGeom prst="rect">
            <a:avLst/>
          </a:prstGeom>
          <a:noFill/>
          <a:ln w="9525">
            <a:noFill/>
            <a:miter lim="800000"/>
            <a:headEnd/>
            <a:tailEnd/>
          </a:ln>
        </p:spPr>
      </p:pic>
      <p:pic>
        <p:nvPicPr>
          <p:cNvPr id="17411" name="圖片 2" descr="圖片 230.png"/>
          <p:cNvPicPr>
            <a:picLocks noChangeAspect="1"/>
          </p:cNvPicPr>
          <p:nvPr/>
        </p:nvPicPr>
        <p:blipFill>
          <a:blip r:embed="rId3" cstate="print"/>
          <a:srcRect/>
          <a:stretch>
            <a:fillRect/>
          </a:stretch>
        </p:blipFill>
        <p:spPr bwMode="auto">
          <a:xfrm>
            <a:off x="3984625" y="1905000"/>
            <a:ext cx="4854575" cy="3276600"/>
          </a:xfrm>
          <a:prstGeom prst="rect">
            <a:avLst/>
          </a:prstGeom>
          <a:noFill/>
          <a:ln w="9525">
            <a:noFill/>
            <a:miter lim="800000"/>
            <a:headEnd/>
            <a:tailEnd/>
          </a:ln>
        </p:spPr>
      </p:pic>
      <p:sp>
        <p:nvSpPr>
          <p:cNvPr id="4" name="Rectangle 5"/>
          <p:cNvSpPr/>
          <p:nvPr/>
        </p:nvSpPr>
        <p:spPr>
          <a:xfrm>
            <a:off x="152400" y="2438400"/>
            <a:ext cx="3657599" cy="461665"/>
          </a:xfrm>
          <a:prstGeom prst="rect">
            <a:avLst/>
          </a:prstGeom>
          <a:ln/>
        </p:spPr>
        <p:style>
          <a:lnRef idx="0">
            <a:schemeClr val="accent1"/>
          </a:lnRef>
          <a:fillRef idx="3">
            <a:schemeClr val="accent1"/>
          </a:fillRef>
          <a:effectRef idx="3">
            <a:schemeClr val="accent1"/>
          </a:effectRef>
          <a:fontRef idx="minor">
            <a:schemeClr val="lt1"/>
          </a:fontRef>
        </p:style>
        <p:txBody>
          <a:bodyPr>
            <a:spAutoFit/>
          </a:bodyPr>
          <a:lstStyle/>
          <a:p>
            <a:pPr>
              <a:spcBef>
                <a:spcPts val="0"/>
              </a:spcBef>
              <a:defRPr/>
            </a:pPr>
            <a:r>
              <a:rPr lang="en-US" sz="2400" dirty="0">
                <a:solidFill>
                  <a:schemeClr val="bg1"/>
                </a:solidFill>
              </a:rPr>
              <a:t>Countries active in this field</a:t>
            </a:r>
          </a:p>
        </p:txBody>
      </p:sp>
      <p:sp>
        <p:nvSpPr>
          <p:cNvPr id="5" name="Rectangle 8"/>
          <p:cNvSpPr/>
          <p:nvPr/>
        </p:nvSpPr>
        <p:spPr>
          <a:xfrm>
            <a:off x="4027722" y="1524000"/>
            <a:ext cx="4811478" cy="461665"/>
          </a:xfrm>
          <a:prstGeom prst="rect">
            <a:avLst/>
          </a:prstGeom>
          <a:ln/>
        </p:spPr>
        <p:style>
          <a:lnRef idx="0">
            <a:schemeClr val="accent1"/>
          </a:lnRef>
          <a:fillRef idx="3">
            <a:schemeClr val="accent1"/>
          </a:fillRef>
          <a:effectRef idx="3">
            <a:schemeClr val="accent1"/>
          </a:effectRef>
          <a:fontRef idx="minor">
            <a:schemeClr val="lt1"/>
          </a:fontRef>
        </p:style>
        <p:txBody>
          <a:bodyPr>
            <a:spAutoFit/>
          </a:bodyPr>
          <a:lstStyle/>
          <a:p>
            <a:pPr>
              <a:spcBef>
                <a:spcPts val="0"/>
              </a:spcBef>
              <a:defRPr/>
            </a:pPr>
            <a:r>
              <a:rPr lang="en-US" sz="2400" dirty="0">
                <a:solidFill>
                  <a:schemeClr val="bg1"/>
                </a:solidFill>
              </a:rPr>
              <a:t>Key institutions</a:t>
            </a:r>
          </a:p>
        </p:txBody>
      </p:sp>
      <p:sp>
        <p:nvSpPr>
          <p:cNvPr id="6" name="標題 2"/>
          <p:cNvSpPr txBox="1">
            <a:spLocks/>
          </p:cNvSpPr>
          <p:nvPr/>
        </p:nvSpPr>
        <p:spPr>
          <a:xfrm>
            <a:off x="457200" y="457200"/>
            <a:ext cx="8229600" cy="609600"/>
          </a:xfrm>
          <a:prstGeom prst="rect">
            <a:avLst/>
          </a:prstGeom>
        </p:spPr>
        <p:style>
          <a:lnRef idx="0">
            <a:schemeClr val="accent6"/>
          </a:lnRef>
          <a:fillRef idx="3">
            <a:schemeClr val="accent6"/>
          </a:fillRef>
          <a:effectRef idx="3">
            <a:schemeClr val="accent6"/>
          </a:effectRef>
          <a:fontRef idx="minor">
            <a:schemeClr val="lt1"/>
          </a:fontRef>
        </p:style>
        <p:txBody>
          <a:bodyPr/>
          <a:lstStyle/>
          <a:p>
            <a:pPr algn="ctr" eaLnBrk="0" hangingPunct="0">
              <a:defRPr/>
            </a:pPr>
            <a:r>
              <a:rPr kumimoji="0" lang="en-US" altLang="zh-TW" sz="3200" b="1" dirty="0">
                <a:ea typeface="+mj-ea"/>
                <a:cs typeface="+mj-cs"/>
              </a:rPr>
              <a:t>Research background information for a subject</a:t>
            </a:r>
            <a:endParaRPr kumimoji="0" lang="zh-TW" altLang="en-US" sz="3200" b="1" dirty="0">
              <a:solidFill>
                <a:schemeClr val="tx1"/>
              </a:solidFill>
              <a:ea typeface="+mj-ea"/>
              <a:cs typeface="+mj-cs"/>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p:cNvSpPr/>
          <p:nvPr/>
        </p:nvSpPr>
        <p:spPr>
          <a:xfrm>
            <a:off x="152400" y="1066800"/>
            <a:ext cx="5029200" cy="461665"/>
          </a:xfrm>
          <a:prstGeom prst="rect">
            <a:avLst/>
          </a:prstGeom>
          <a:ln/>
        </p:spPr>
        <p:style>
          <a:lnRef idx="0">
            <a:schemeClr val="accent6"/>
          </a:lnRef>
          <a:fillRef idx="3">
            <a:schemeClr val="accent6"/>
          </a:fillRef>
          <a:effectRef idx="3">
            <a:schemeClr val="accent6"/>
          </a:effectRef>
          <a:fontRef idx="minor">
            <a:schemeClr val="lt1"/>
          </a:fontRef>
        </p:style>
        <p:txBody>
          <a:bodyPr>
            <a:spAutoFit/>
          </a:bodyPr>
          <a:lstStyle/>
          <a:p>
            <a:pPr>
              <a:spcBef>
                <a:spcPts val="0"/>
              </a:spcBef>
              <a:defRPr/>
            </a:pPr>
            <a:r>
              <a:rPr lang="en-US" sz="2400" dirty="0">
                <a:solidFill>
                  <a:schemeClr val="bg1"/>
                </a:solidFill>
              </a:rPr>
              <a:t>Looking for funding agencies ?</a:t>
            </a:r>
          </a:p>
        </p:txBody>
      </p:sp>
      <p:sp>
        <p:nvSpPr>
          <p:cNvPr id="3" name="Rectangle 7"/>
          <p:cNvSpPr/>
          <p:nvPr/>
        </p:nvSpPr>
        <p:spPr>
          <a:xfrm>
            <a:off x="5401268" y="2514600"/>
            <a:ext cx="3514132" cy="461665"/>
          </a:xfrm>
          <a:prstGeom prst="rect">
            <a:avLst/>
          </a:prstGeom>
          <a:ln/>
        </p:spPr>
        <p:style>
          <a:lnRef idx="0">
            <a:schemeClr val="accent6"/>
          </a:lnRef>
          <a:fillRef idx="3">
            <a:schemeClr val="accent6"/>
          </a:fillRef>
          <a:effectRef idx="3">
            <a:schemeClr val="accent6"/>
          </a:effectRef>
          <a:fontRef idx="minor">
            <a:schemeClr val="lt1"/>
          </a:fontRef>
        </p:style>
        <p:txBody>
          <a:bodyPr>
            <a:spAutoFit/>
          </a:bodyPr>
          <a:lstStyle/>
          <a:p>
            <a:pPr>
              <a:spcBef>
                <a:spcPts val="0"/>
              </a:spcBef>
              <a:defRPr/>
            </a:pPr>
            <a:r>
              <a:rPr lang="en-US" sz="2400" dirty="0">
                <a:solidFill>
                  <a:schemeClr val="bg1"/>
                </a:solidFill>
              </a:rPr>
              <a:t>Potential collaborators ?</a:t>
            </a:r>
          </a:p>
        </p:txBody>
      </p:sp>
      <p:pic>
        <p:nvPicPr>
          <p:cNvPr id="18440" name="圖片 3" descr="圖片 233.png"/>
          <p:cNvPicPr>
            <a:picLocks noChangeAspect="1"/>
          </p:cNvPicPr>
          <p:nvPr/>
        </p:nvPicPr>
        <p:blipFill>
          <a:blip r:embed="rId2" cstate="print"/>
          <a:srcRect/>
          <a:stretch>
            <a:fillRect/>
          </a:stretch>
        </p:blipFill>
        <p:spPr bwMode="auto">
          <a:xfrm>
            <a:off x="5334000" y="2895600"/>
            <a:ext cx="3648075" cy="3276600"/>
          </a:xfrm>
          <a:prstGeom prst="rect">
            <a:avLst/>
          </a:prstGeom>
          <a:noFill/>
          <a:ln w="9525">
            <a:noFill/>
            <a:miter lim="800000"/>
            <a:headEnd/>
            <a:tailEnd/>
          </a:ln>
        </p:spPr>
      </p:pic>
      <p:pic>
        <p:nvPicPr>
          <p:cNvPr id="18441" name="圖片 4" descr="圖片 229.png"/>
          <p:cNvPicPr>
            <a:picLocks noChangeAspect="1"/>
          </p:cNvPicPr>
          <p:nvPr/>
        </p:nvPicPr>
        <p:blipFill>
          <a:blip r:embed="rId3" cstate="print"/>
          <a:srcRect/>
          <a:stretch>
            <a:fillRect/>
          </a:stretch>
        </p:blipFill>
        <p:spPr bwMode="auto">
          <a:xfrm>
            <a:off x="95250" y="1476375"/>
            <a:ext cx="5086350" cy="30194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066800" y="609600"/>
            <a:ext cx="7162800" cy="609600"/>
          </a:xfrm>
        </p:spPr>
        <p:style>
          <a:lnRef idx="0">
            <a:schemeClr val="accent6"/>
          </a:lnRef>
          <a:fillRef idx="3">
            <a:schemeClr val="accent6"/>
          </a:fillRef>
          <a:effectRef idx="3">
            <a:schemeClr val="accent6"/>
          </a:effectRef>
          <a:fontRef idx="minor">
            <a:schemeClr val="lt1"/>
          </a:fontRef>
        </p:style>
        <p:txBody>
          <a:bodyPr/>
          <a:lstStyle/>
          <a:p>
            <a:pPr>
              <a:defRPr/>
            </a:pPr>
            <a:r>
              <a:rPr lang="en-US" altLang="zh-TW" sz="4000" kern="0" dirty="0" smtClean="0">
                <a:solidFill>
                  <a:schemeClr val="bg1"/>
                </a:solidFill>
                <a:latin typeface="+mn-lt"/>
              </a:rPr>
              <a:t>Analysis of development trends</a:t>
            </a:r>
            <a:endParaRPr lang="zh-TW" altLang="en-US" sz="4000" dirty="0">
              <a:solidFill>
                <a:schemeClr val="bg1"/>
              </a:solidFill>
              <a:latin typeface="+mn-lt"/>
            </a:endParaRPr>
          </a:p>
        </p:txBody>
      </p:sp>
      <p:pic>
        <p:nvPicPr>
          <p:cNvPr id="19461" name="內容版面配置區 3" descr="圖片 234.png"/>
          <p:cNvPicPr>
            <a:picLocks noGrp="1" noChangeAspect="1"/>
          </p:cNvPicPr>
          <p:nvPr>
            <p:ph idx="1"/>
          </p:nvPr>
        </p:nvPicPr>
        <p:blipFill>
          <a:blip r:embed="rId2" cstate="print"/>
          <a:srcRect/>
          <a:stretch>
            <a:fillRect/>
          </a:stretch>
        </p:blipFill>
        <p:spPr>
          <a:xfrm>
            <a:off x="0" y="1374775"/>
            <a:ext cx="9155113" cy="4519613"/>
          </a:xfr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ChangeArrowheads="1"/>
          </p:cNvSpPr>
          <p:nvPr/>
        </p:nvSpPr>
        <p:spPr bwMode="auto">
          <a:xfrm>
            <a:off x="520700" y="1092200"/>
            <a:ext cx="7962900" cy="533400"/>
          </a:xfrm>
          <a:prstGeom prst="rect">
            <a:avLst/>
          </a:prstGeom>
          <a:solidFill>
            <a:schemeClr val="bg1"/>
          </a:solidFill>
          <a:ln w="9525" algn="ctr">
            <a:noFill/>
            <a:round/>
            <a:headEnd/>
            <a:tailEnd/>
          </a:ln>
        </p:spPr>
        <p:txBody>
          <a:bodyPr lIns="0" tIns="0" rIns="182880" bIns="0"/>
          <a:lstStyle/>
          <a:p>
            <a:pPr>
              <a:spcBef>
                <a:spcPct val="50000"/>
              </a:spcBef>
            </a:pPr>
            <a:endParaRPr kumimoji="0" lang="en-US" altLang="zh-TW" sz="2400"/>
          </a:p>
        </p:txBody>
      </p:sp>
      <p:sp>
        <p:nvSpPr>
          <p:cNvPr id="9" name="Content Placeholder 4"/>
          <p:cNvSpPr txBox="1">
            <a:spLocks/>
          </p:cNvSpPr>
          <p:nvPr/>
        </p:nvSpPr>
        <p:spPr bwMode="auto">
          <a:xfrm>
            <a:off x="1944688" y="4375150"/>
            <a:ext cx="6394450" cy="1331913"/>
          </a:xfrm>
          <a:prstGeom prst="rect">
            <a:avLst/>
          </a:prstGeom>
          <a:noFill/>
          <a:ln w="9525">
            <a:noFill/>
            <a:miter lim="800000"/>
            <a:headEnd/>
            <a:tailEnd/>
          </a:ln>
        </p:spPr>
        <p:txBody>
          <a:bodyPr lIns="0" tIns="0" rIns="182880" bIns="0"/>
          <a:lstStyle/>
          <a:p>
            <a:pPr marL="228600" indent="-228600" eaLnBrk="0" hangingPunct="0">
              <a:spcBef>
                <a:spcPct val="50000"/>
              </a:spcBef>
              <a:buClr>
                <a:srgbClr val="FF8000"/>
              </a:buClr>
              <a:buFontTx/>
              <a:buChar char="•"/>
              <a:defRPr/>
            </a:pPr>
            <a:r>
              <a:rPr lang="en-US" sz="2000" kern="0" dirty="0">
                <a:solidFill>
                  <a:srgbClr val="4B4B4B"/>
                </a:solidFill>
                <a:latin typeface="Knowledge Regular" pitchFamily="34" charset="0"/>
              </a:rPr>
              <a:t>Where should I submit my publication?</a:t>
            </a:r>
          </a:p>
          <a:p>
            <a:pPr marL="228600" indent="-228600" eaLnBrk="0" hangingPunct="0">
              <a:spcBef>
                <a:spcPct val="50000"/>
              </a:spcBef>
              <a:buClr>
                <a:srgbClr val="FF8000"/>
              </a:buClr>
              <a:buFontTx/>
              <a:buChar char="•"/>
              <a:defRPr/>
            </a:pPr>
            <a:r>
              <a:rPr lang="en-US" sz="2000" kern="0" dirty="0">
                <a:solidFill>
                  <a:srgbClr val="4B4B4B"/>
                </a:solidFill>
                <a:latin typeface="Knowledge Regular" pitchFamily="34" charset="0"/>
              </a:rPr>
              <a:t>Manage references painlessly and happy writing</a:t>
            </a:r>
          </a:p>
        </p:txBody>
      </p:sp>
      <p:pic>
        <p:nvPicPr>
          <p:cNvPr id="20484" name="Picture 2"/>
          <p:cNvPicPr>
            <a:picLocks noChangeAspect="1" noChangeArrowheads="1"/>
          </p:cNvPicPr>
          <p:nvPr/>
        </p:nvPicPr>
        <p:blipFill>
          <a:blip r:embed="rId3" cstate="print"/>
          <a:srcRect/>
          <a:stretch>
            <a:fillRect/>
          </a:stretch>
        </p:blipFill>
        <p:spPr bwMode="auto">
          <a:xfrm>
            <a:off x="279400" y="493713"/>
            <a:ext cx="3421063" cy="2957512"/>
          </a:xfrm>
          <a:prstGeom prst="rect">
            <a:avLst/>
          </a:prstGeom>
          <a:noFill/>
          <a:ln w="9525">
            <a:noFill/>
            <a:miter lim="800000"/>
            <a:headEnd/>
            <a:tailEnd/>
          </a:ln>
        </p:spPr>
      </p:pic>
      <p:pic>
        <p:nvPicPr>
          <p:cNvPr id="20485" name="Picture 3"/>
          <p:cNvPicPr>
            <a:picLocks noChangeAspect="1" noChangeArrowheads="1"/>
          </p:cNvPicPr>
          <p:nvPr/>
        </p:nvPicPr>
        <p:blipFill>
          <a:blip r:embed="rId4" cstate="print"/>
          <a:srcRect/>
          <a:stretch>
            <a:fillRect/>
          </a:stretch>
        </p:blipFill>
        <p:spPr bwMode="auto">
          <a:xfrm>
            <a:off x="4392613" y="646113"/>
            <a:ext cx="3784600" cy="2881312"/>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152400" y="4267200"/>
            <a:ext cx="8839200" cy="1447800"/>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lIns="0" tIns="0" rIns="182880" bIns="0"/>
          <a:lstStyle/>
          <a:p>
            <a:pPr marL="228600" indent="-228600">
              <a:spcBef>
                <a:spcPct val="50000"/>
              </a:spcBef>
              <a:buClr>
                <a:schemeClr val="tx2"/>
              </a:buClr>
              <a:buFontTx/>
              <a:buChar char="•"/>
              <a:defRPr/>
            </a:pPr>
            <a:r>
              <a:rPr kumimoji="0" lang="en-US" sz="2000" kern="0" dirty="0">
                <a:solidFill>
                  <a:schemeClr val="tx1"/>
                </a:solidFill>
                <a:latin typeface="Knowledge Regular" pitchFamily="34" charset="0"/>
              </a:rPr>
              <a:t>Higher citations rate means your article has higher chances of getting cited</a:t>
            </a:r>
          </a:p>
          <a:p>
            <a:pPr marL="228600" indent="-228600">
              <a:spcBef>
                <a:spcPct val="50000"/>
              </a:spcBef>
              <a:buClr>
                <a:schemeClr val="tx2"/>
              </a:buClr>
              <a:buFontTx/>
              <a:buChar char="•"/>
              <a:defRPr/>
            </a:pPr>
            <a:r>
              <a:rPr kumimoji="0" lang="en-US" sz="2000" kern="0" dirty="0">
                <a:solidFill>
                  <a:schemeClr val="tx1"/>
                </a:solidFill>
                <a:latin typeface="Knowledge Regular" pitchFamily="34" charset="0"/>
              </a:rPr>
              <a:t>Higher reading rate means your article get read by more researchers</a:t>
            </a:r>
          </a:p>
          <a:p>
            <a:pPr marL="228600" indent="-228600">
              <a:spcBef>
                <a:spcPct val="50000"/>
              </a:spcBef>
              <a:buClr>
                <a:schemeClr val="tx2"/>
              </a:buClr>
              <a:buFontTx/>
              <a:buChar char="•"/>
              <a:defRPr/>
            </a:pPr>
            <a:r>
              <a:rPr kumimoji="0" lang="en-US" sz="2000" kern="0" dirty="0">
                <a:latin typeface="Knowledge Regular" pitchFamily="34" charset="0"/>
              </a:rPr>
              <a:t>More international recognition </a:t>
            </a:r>
            <a:r>
              <a:rPr kumimoji="0" lang="en-US" sz="2000" kern="0" dirty="0">
                <a:solidFill>
                  <a:schemeClr val="tx1"/>
                </a:solidFill>
                <a:latin typeface="Knowledge Regular" pitchFamily="34" charset="0"/>
              </a:rPr>
              <a:t>in terms of scholarly contribution</a:t>
            </a:r>
          </a:p>
        </p:txBody>
      </p:sp>
      <p:sp>
        <p:nvSpPr>
          <p:cNvPr id="7" name="Title 6"/>
          <p:cNvSpPr>
            <a:spLocks noGrp="1"/>
          </p:cNvSpPr>
          <p:nvPr>
            <p:ph type="title"/>
          </p:nvPr>
        </p:nvSpPr>
        <p:spPr/>
        <p:txBody>
          <a:bodyPr/>
          <a:lstStyle/>
          <a:p>
            <a:pPr>
              <a:defRPr/>
            </a:pPr>
            <a:r>
              <a:rPr lang="en-US" sz="3600" dirty="0" smtClean="0">
                <a:latin typeface="+mn-lt"/>
              </a:rPr>
              <a:t>Where should I submit my publication?</a:t>
            </a:r>
            <a:r>
              <a:rPr lang="en-US" dirty="0" smtClean="0"/>
              <a:t/>
            </a:r>
            <a:br>
              <a:rPr lang="en-US" dirty="0" smtClean="0"/>
            </a:br>
            <a:r>
              <a:rPr lang="en-US" sz="2400" dirty="0" smtClean="0">
                <a:solidFill>
                  <a:srgbClr val="FF0000"/>
                </a:solidFill>
                <a:latin typeface="+mn-lt"/>
              </a:rPr>
              <a:t>Target at the high impact factor journals for submission</a:t>
            </a:r>
            <a:endParaRPr lang="en-US" dirty="0">
              <a:solidFill>
                <a:srgbClr val="FF0000"/>
              </a:solidFill>
              <a:latin typeface="+mn-lt"/>
            </a:endParaRPr>
          </a:p>
        </p:txBody>
      </p:sp>
      <p:pic>
        <p:nvPicPr>
          <p:cNvPr id="21508" name="圖片 4" descr="圖片 235.png"/>
          <p:cNvPicPr>
            <a:picLocks noChangeAspect="1"/>
          </p:cNvPicPr>
          <p:nvPr/>
        </p:nvPicPr>
        <p:blipFill>
          <a:blip r:embed="rId3" cstate="print"/>
          <a:srcRect/>
          <a:stretch>
            <a:fillRect/>
          </a:stretch>
        </p:blipFill>
        <p:spPr bwMode="auto">
          <a:xfrm>
            <a:off x="304800" y="1733550"/>
            <a:ext cx="8610600" cy="22288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標題 1"/>
          <p:cNvSpPr>
            <a:spLocks noGrp="1"/>
          </p:cNvSpPr>
          <p:nvPr>
            <p:ph type="title"/>
          </p:nvPr>
        </p:nvSpPr>
        <p:spPr/>
        <p:txBody>
          <a:bodyPr/>
          <a:lstStyle/>
          <a:p>
            <a:r>
              <a:rPr lang="zh-TW" altLang="en-US" sz="6000" smtClean="0"/>
              <a:t>大 綱</a:t>
            </a:r>
          </a:p>
        </p:txBody>
      </p:sp>
      <p:graphicFrame>
        <p:nvGraphicFramePr>
          <p:cNvPr id="4" name="內容版面配置區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p:txBody>
          <a:bodyPr/>
          <a:lstStyle/>
          <a:p>
            <a:pPr eaLnBrk="1" hangingPunct="1">
              <a:defRPr/>
            </a:pPr>
            <a:r>
              <a:rPr lang="en-US" dirty="0" smtClean="0">
                <a:latin typeface="+mn-lt"/>
              </a:rPr>
              <a:t>Some factors to consider before article submission …</a:t>
            </a:r>
          </a:p>
        </p:txBody>
      </p:sp>
      <p:sp>
        <p:nvSpPr>
          <p:cNvPr id="74755" name="Rectangle 3"/>
          <p:cNvSpPr>
            <a:spLocks noGrp="1" noChangeArrowheads="1"/>
          </p:cNvSpPr>
          <p:nvPr>
            <p:ph type="body" idx="1"/>
          </p:nvPr>
        </p:nvSpPr>
        <p:spPr>
          <a:xfrm>
            <a:off x="457200" y="2209800"/>
            <a:ext cx="8229600" cy="3048000"/>
          </a:xfrm>
        </p:spPr>
        <p:txBody>
          <a:bodyPr/>
          <a:lstStyle/>
          <a:p>
            <a:pPr eaLnBrk="1" hangingPunct="1"/>
            <a:r>
              <a:rPr lang="en-US" altLang="zh-TW" smtClean="0">
                <a:latin typeface="Calibri" pitchFamily="34" charset="0"/>
              </a:rPr>
              <a:t>Journal Impact Factor</a:t>
            </a:r>
          </a:p>
          <a:p>
            <a:pPr eaLnBrk="1" hangingPunct="1"/>
            <a:r>
              <a:rPr lang="en-US" altLang="zh-TW" smtClean="0">
                <a:latin typeface="Calibri" pitchFamily="34" charset="0"/>
              </a:rPr>
              <a:t>5 Year Journal Impact Factor</a:t>
            </a:r>
          </a:p>
          <a:p>
            <a:pPr eaLnBrk="1" hangingPunct="1"/>
            <a:r>
              <a:rPr lang="en-US" altLang="zh-TW" smtClean="0">
                <a:latin typeface="Calibri" pitchFamily="34" charset="0"/>
              </a:rPr>
              <a:t>Immediacy Index</a:t>
            </a:r>
          </a:p>
          <a:p>
            <a:pPr eaLnBrk="1" hangingPunct="1"/>
            <a:r>
              <a:rPr lang="en-US" altLang="zh-TW" smtClean="0">
                <a:latin typeface="Calibri" pitchFamily="34" charset="0"/>
              </a:rPr>
              <a:t>Eigenfactor Metrics, etc…</a:t>
            </a:r>
          </a:p>
          <a:p>
            <a:pPr eaLnBrk="1" hangingPunct="1"/>
            <a:endParaRPr lang="en-US" altLang="zh-TW"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500" fill="hold"/>
                                        <p:tgtEl>
                                          <p:spTgt spid="74755">
                                            <p:txEl>
                                              <p:pRg st="0" end="0"/>
                                            </p:txEl>
                                          </p:spTgt>
                                        </p:tgtEl>
                                        <p:attrNameLst>
                                          <p:attrName>style.color</p:attrName>
                                        </p:attrNameLst>
                                      </p:cBhvr>
                                      <p:to>
                                        <a:schemeClr val="tx2"/>
                                      </p:to>
                                    </p:animClr>
                                  </p:childTnLst>
                                </p:cTn>
                              </p:par>
                              <p:par>
                                <p:cTn id="7" presetID="3" presetClass="emph" presetSubtype="2" fill="hold" nodeType="withEffect">
                                  <p:stCondLst>
                                    <p:cond delay="0"/>
                                  </p:stCondLst>
                                  <p:childTnLst>
                                    <p:animClr clrSpc="rgb" dir="cw">
                                      <p:cBhvr override="childStyle">
                                        <p:cTn id="8" dur="500" fill="hold"/>
                                        <p:tgtEl>
                                          <p:spTgt spid="74755">
                                            <p:txEl>
                                              <p:pRg st="1" end="1"/>
                                            </p:txEl>
                                          </p:spTgt>
                                        </p:tgtEl>
                                        <p:attrNameLst>
                                          <p:attrName>style.color</p:attrName>
                                        </p:attrNameLst>
                                      </p:cBhvr>
                                      <p:to>
                                        <a:schemeClr val="tx2"/>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685800" y="304800"/>
            <a:ext cx="7772400" cy="1231900"/>
          </a:xfrm>
        </p:spPr>
        <p:style>
          <a:lnRef idx="0">
            <a:schemeClr val="accent6"/>
          </a:lnRef>
          <a:fillRef idx="3">
            <a:schemeClr val="accent6"/>
          </a:fillRef>
          <a:effectRef idx="3">
            <a:schemeClr val="accent6"/>
          </a:effectRef>
          <a:fontRef idx="minor">
            <a:schemeClr val="lt1"/>
          </a:fontRef>
        </p:style>
        <p:txBody>
          <a:bodyPr/>
          <a:lstStyle/>
          <a:p>
            <a:pPr>
              <a:buFont typeface="Arial" charset="0"/>
              <a:buChar char="•"/>
              <a:defRPr/>
            </a:pPr>
            <a:r>
              <a:rPr lang="zh-TW" altLang="en-US" dirty="0" smtClean="0">
                <a:solidFill>
                  <a:schemeClr val="bg1"/>
                </a:solidFill>
              </a:rPr>
              <a:t>情境一：我想知道我所屬的領域中，哪些是高影響力的期刊？</a:t>
            </a:r>
            <a:endParaRPr lang="en-US" altLang="zh-TW" dirty="0" smtClean="0">
              <a:solidFill>
                <a:schemeClr val="bg1"/>
              </a:solidFill>
            </a:endParaRPr>
          </a:p>
          <a:p>
            <a:pPr>
              <a:buFontTx/>
              <a:buNone/>
              <a:defRPr/>
            </a:pPr>
            <a:endParaRPr lang="en-US" altLang="zh-TW" dirty="0" smtClean="0"/>
          </a:p>
          <a:p>
            <a:pPr>
              <a:buFontTx/>
              <a:buNone/>
              <a:defRPr/>
            </a:pPr>
            <a:endParaRPr lang="zh-TW" altLang="en-US" dirty="0"/>
          </a:p>
        </p:txBody>
      </p:sp>
      <p:graphicFrame>
        <p:nvGraphicFramePr>
          <p:cNvPr id="4" name="資料庫圖表 3"/>
          <p:cNvGraphicFramePr/>
          <p:nvPr/>
        </p:nvGraphicFramePr>
        <p:xfrm>
          <a:off x="1524000" y="19812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圖片 1" descr="圖片 264.png"/>
          <p:cNvPicPr>
            <a:picLocks noChangeAspect="1"/>
          </p:cNvPicPr>
          <p:nvPr/>
        </p:nvPicPr>
        <p:blipFill>
          <a:blip r:embed="rId2" cstate="print"/>
          <a:srcRect/>
          <a:stretch>
            <a:fillRect/>
          </a:stretch>
        </p:blipFill>
        <p:spPr bwMode="auto">
          <a:xfrm>
            <a:off x="0" y="1462088"/>
            <a:ext cx="9144000" cy="39338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圖片 2" descr="圖片 238.png"/>
          <p:cNvPicPr>
            <a:picLocks noChangeAspect="1"/>
          </p:cNvPicPr>
          <p:nvPr/>
        </p:nvPicPr>
        <p:blipFill>
          <a:blip r:embed="rId3" cstate="print"/>
          <a:srcRect b="526"/>
          <a:stretch>
            <a:fillRect/>
          </a:stretch>
        </p:blipFill>
        <p:spPr bwMode="auto">
          <a:xfrm>
            <a:off x="0" y="609600"/>
            <a:ext cx="9144000" cy="5821363"/>
          </a:xfrm>
          <a:prstGeom prst="rect">
            <a:avLst/>
          </a:prstGeom>
          <a:noFill/>
          <a:ln w="9525">
            <a:noFill/>
            <a:miter lim="800000"/>
            <a:headEnd/>
            <a:tailEnd/>
          </a:ln>
        </p:spPr>
      </p:pic>
      <p:sp>
        <p:nvSpPr>
          <p:cNvPr id="2" name="標題 1"/>
          <p:cNvSpPr txBox="1">
            <a:spLocks/>
          </p:cNvSpPr>
          <p:nvPr/>
        </p:nvSpPr>
        <p:spPr>
          <a:xfrm>
            <a:off x="2362200" y="0"/>
            <a:ext cx="6781800" cy="609600"/>
          </a:xfrm>
          <a:prstGeom prst="rect">
            <a:avLst/>
          </a:prstGeom>
        </p:spPr>
        <p:style>
          <a:lnRef idx="0">
            <a:schemeClr val="accent6"/>
          </a:lnRef>
          <a:fillRef idx="3">
            <a:schemeClr val="accent6"/>
          </a:fillRef>
          <a:effectRef idx="3">
            <a:schemeClr val="accent6"/>
          </a:effectRef>
          <a:fontRef idx="minor">
            <a:schemeClr val="lt1"/>
          </a:fontRef>
        </p:style>
        <p:txBody>
          <a:bodyPr/>
          <a:lstStyle/>
          <a:p>
            <a:pPr algn="ctr" eaLnBrk="0" hangingPunct="0">
              <a:defRPr/>
            </a:pPr>
            <a:r>
              <a:rPr kumimoji="0" lang="en-US" altLang="zh-TW" sz="3200" dirty="0">
                <a:solidFill>
                  <a:schemeClr val="bg1"/>
                </a:solidFill>
              </a:rPr>
              <a:t>Journals in ENGINEERING, BIOMEDICAL</a:t>
            </a:r>
          </a:p>
        </p:txBody>
      </p:sp>
      <p:sp>
        <p:nvSpPr>
          <p:cNvPr id="4" name="矩形 3"/>
          <p:cNvSpPr/>
          <p:nvPr/>
        </p:nvSpPr>
        <p:spPr>
          <a:xfrm>
            <a:off x="0" y="2133600"/>
            <a:ext cx="3962400" cy="4572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685800" y="457200"/>
            <a:ext cx="8002587" cy="1149350"/>
          </a:xfrm>
        </p:spPr>
        <p:style>
          <a:lnRef idx="0">
            <a:schemeClr val="accent6"/>
          </a:lnRef>
          <a:fillRef idx="3">
            <a:schemeClr val="accent6"/>
          </a:fillRef>
          <a:effectRef idx="3">
            <a:schemeClr val="accent6"/>
          </a:effectRef>
          <a:fontRef idx="minor">
            <a:schemeClr val="lt1"/>
          </a:fontRef>
        </p:style>
        <p:txBody>
          <a:bodyPr/>
          <a:lstStyle/>
          <a:p>
            <a:pPr>
              <a:buFont typeface="Arial" charset="0"/>
              <a:buChar char="•"/>
              <a:defRPr/>
            </a:pPr>
            <a:r>
              <a:rPr lang="zh-TW" altLang="en-US" dirty="0" smtClean="0">
                <a:solidFill>
                  <a:schemeClr val="bg1"/>
                </a:solidFill>
              </a:rPr>
              <a:t>情境二：我想知道我常常閱讀的期刊或是我有意想投稿的期刊是否為熱門期刊？</a:t>
            </a:r>
            <a:endParaRPr lang="en-US" altLang="zh-TW" dirty="0" smtClean="0">
              <a:solidFill>
                <a:schemeClr val="bg1"/>
              </a:solidFill>
            </a:endParaRPr>
          </a:p>
          <a:p>
            <a:pPr>
              <a:buFontTx/>
              <a:buNone/>
              <a:defRPr/>
            </a:pPr>
            <a:endParaRPr lang="en-US" altLang="zh-TW" dirty="0" smtClean="0"/>
          </a:p>
          <a:p>
            <a:pPr>
              <a:buFontTx/>
              <a:buNone/>
              <a:defRPr/>
            </a:pPr>
            <a:endParaRPr lang="zh-TW" altLang="en-US" dirty="0"/>
          </a:p>
        </p:txBody>
      </p:sp>
      <p:graphicFrame>
        <p:nvGraphicFramePr>
          <p:cNvPr id="4" name="資料庫圖表 3"/>
          <p:cNvGraphicFramePr/>
          <p:nvPr/>
        </p:nvGraphicFramePr>
        <p:xfrm>
          <a:off x="1524000" y="19812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圖片 2" descr="圖片 240.png"/>
          <p:cNvPicPr>
            <a:picLocks noChangeAspect="1"/>
          </p:cNvPicPr>
          <p:nvPr/>
        </p:nvPicPr>
        <p:blipFill>
          <a:blip r:embed="rId2" cstate="print"/>
          <a:srcRect/>
          <a:stretch>
            <a:fillRect/>
          </a:stretch>
        </p:blipFill>
        <p:spPr bwMode="auto">
          <a:xfrm>
            <a:off x="0" y="0"/>
            <a:ext cx="9144000" cy="5410200"/>
          </a:xfrm>
          <a:prstGeom prst="rect">
            <a:avLst/>
          </a:prstGeom>
          <a:noFill/>
          <a:ln w="9525">
            <a:noFill/>
            <a:miter lim="800000"/>
            <a:headEnd/>
            <a:tailEnd/>
          </a:ln>
        </p:spPr>
      </p:pic>
      <p:pic>
        <p:nvPicPr>
          <p:cNvPr id="4" name="圖片 3" descr="圖片 241.png"/>
          <p:cNvPicPr>
            <a:picLocks noChangeAspect="1"/>
          </p:cNvPicPr>
          <p:nvPr/>
        </p:nvPicPr>
        <p:blipFill>
          <a:blip r:embed="rId3" cstate="print"/>
          <a:srcRect/>
          <a:stretch>
            <a:fillRect/>
          </a:stretch>
        </p:blipFill>
        <p:spPr bwMode="auto">
          <a:xfrm>
            <a:off x="3143250" y="5181600"/>
            <a:ext cx="6000750" cy="1676400"/>
          </a:xfrm>
          <a:prstGeom prst="rect">
            <a:avLst/>
          </a:prstGeom>
          <a:noFill/>
          <a:ln w="9525">
            <a:noFill/>
            <a:miter lim="800000"/>
            <a:headEnd/>
            <a:tailEnd/>
          </a:ln>
        </p:spPr>
      </p:pic>
      <p:sp>
        <p:nvSpPr>
          <p:cNvPr id="5" name="矩形 4"/>
          <p:cNvSpPr/>
          <p:nvPr/>
        </p:nvSpPr>
        <p:spPr>
          <a:xfrm>
            <a:off x="0" y="5029200"/>
            <a:ext cx="3048000" cy="381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cxnSp>
        <p:nvCxnSpPr>
          <p:cNvPr id="7" name="直線單箭頭接點 6"/>
          <p:cNvCxnSpPr/>
          <p:nvPr/>
        </p:nvCxnSpPr>
        <p:spPr>
          <a:xfrm>
            <a:off x="2362200" y="5410200"/>
            <a:ext cx="1143000" cy="8382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par>
                                <p:cTn id="8" presetID="3" presetClass="entr" presetSubtype="1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linds(horizont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762000" y="381000"/>
            <a:ext cx="7772400" cy="1143000"/>
          </a:xfrm>
        </p:spPr>
        <p:style>
          <a:lnRef idx="0">
            <a:schemeClr val="accent6"/>
          </a:lnRef>
          <a:fillRef idx="3">
            <a:schemeClr val="accent6"/>
          </a:fillRef>
          <a:effectRef idx="3">
            <a:schemeClr val="accent6"/>
          </a:effectRef>
          <a:fontRef idx="minor">
            <a:schemeClr val="lt1"/>
          </a:fontRef>
        </p:style>
        <p:txBody>
          <a:bodyPr/>
          <a:lstStyle/>
          <a:p>
            <a:pPr>
              <a:buFont typeface="Arial" charset="0"/>
              <a:buChar char="•"/>
              <a:defRPr/>
            </a:pPr>
            <a:r>
              <a:rPr lang="zh-TW" altLang="en-US" dirty="0" smtClean="0">
                <a:solidFill>
                  <a:schemeClr val="bg1"/>
                </a:solidFill>
              </a:rPr>
              <a:t>情境三：我在幾本期刊之間猶豫，不知道該投稿到哪本期刊比較好？</a:t>
            </a:r>
            <a:endParaRPr lang="en-US" altLang="zh-TW" dirty="0" smtClean="0">
              <a:solidFill>
                <a:schemeClr val="bg1"/>
              </a:solidFill>
            </a:endParaRPr>
          </a:p>
          <a:p>
            <a:pPr>
              <a:buFontTx/>
              <a:buNone/>
              <a:defRPr/>
            </a:pPr>
            <a:endParaRPr lang="en-US" altLang="zh-TW" dirty="0" smtClean="0"/>
          </a:p>
          <a:p>
            <a:pPr>
              <a:buFontTx/>
              <a:buNone/>
              <a:defRPr/>
            </a:pPr>
            <a:endParaRPr lang="zh-TW" altLang="en-US" dirty="0"/>
          </a:p>
        </p:txBody>
      </p:sp>
      <p:graphicFrame>
        <p:nvGraphicFramePr>
          <p:cNvPr id="4" name="資料庫圖表 3"/>
          <p:cNvGraphicFramePr/>
          <p:nvPr/>
        </p:nvGraphicFramePr>
        <p:xfrm>
          <a:off x="1676400" y="18288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圖片 1" descr="圖片 245.png"/>
          <p:cNvPicPr>
            <a:picLocks noChangeAspect="1"/>
          </p:cNvPicPr>
          <p:nvPr/>
        </p:nvPicPr>
        <p:blipFill>
          <a:blip r:embed="rId2" cstate="print"/>
          <a:srcRect r="2499"/>
          <a:stretch>
            <a:fillRect/>
          </a:stretch>
        </p:blipFill>
        <p:spPr bwMode="auto">
          <a:xfrm>
            <a:off x="0" y="746125"/>
            <a:ext cx="9144000" cy="5503863"/>
          </a:xfrm>
          <a:prstGeom prst="rect">
            <a:avLst/>
          </a:prstGeom>
          <a:noFill/>
          <a:ln w="9525">
            <a:noFill/>
            <a:miter lim="800000"/>
            <a:headEnd/>
            <a:tailEnd/>
          </a:ln>
        </p:spPr>
      </p:pic>
      <p:pic>
        <p:nvPicPr>
          <p:cNvPr id="29699" name="圖片 2" descr="圖片 246.png"/>
          <p:cNvPicPr>
            <a:picLocks noChangeAspect="1"/>
          </p:cNvPicPr>
          <p:nvPr/>
        </p:nvPicPr>
        <p:blipFill>
          <a:blip r:embed="rId3" cstate="print"/>
          <a:srcRect/>
          <a:stretch>
            <a:fillRect/>
          </a:stretch>
        </p:blipFill>
        <p:spPr bwMode="auto">
          <a:xfrm>
            <a:off x="1752600" y="2667000"/>
            <a:ext cx="1571625" cy="1419225"/>
          </a:xfrm>
          <a:prstGeom prst="rect">
            <a:avLst/>
          </a:prstGeom>
          <a:noFill/>
          <a:ln w="9525">
            <a:noFill/>
            <a:miter lim="800000"/>
            <a:headEnd/>
            <a:tailEnd/>
          </a:ln>
        </p:spPr>
      </p:pic>
      <p:sp>
        <p:nvSpPr>
          <p:cNvPr id="4" name="矩形 3"/>
          <p:cNvSpPr/>
          <p:nvPr/>
        </p:nvSpPr>
        <p:spPr>
          <a:xfrm>
            <a:off x="76200" y="2438400"/>
            <a:ext cx="3200400" cy="228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5" name="圓角矩形 4"/>
          <p:cNvSpPr/>
          <p:nvPr/>
        </p:nvSpPr>
        <p:spPr>
          <a:xfrm>
            <a:off x="7696200" y="3733800"/>
            <a:ext cx="990600" cy="24384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6" name="矩形 5"/>
          <p:cNvSpPr/>
          <p:nvPr/>
        </p:nvSpPr>
        <p:spPr>
          <a:xfrm>
            <a:off x="2590800" y="101600"/>
            <a:ext cx="3921125" cy="584200"/>
          </a:xfrm>
          <a:prstGeom prst="rect">
            <a:avLst/>
          </a:prstGeom>
        </p:spPr>
        <p:style>
          <a:lnRef idx="1">
            <a:schemeClr val="accent6"/>
          </a:lnRef>
          <a:fillRef idx="3">
            <a:schemeClr val="accent6"/>
          </a:fillRef>
          <a:effectRef idx="2">
            <a:schemeClr val="accent6"/>
          </a:effectRef>
          <a:fontRef idx="minor">
            <a:schemeClr val="lt1"/>
          </a:fontRef>
        </p:style>
        <p:txBody>
          <a:bodyPr wrap="none">
            <a:spAutoFit/>
          </a:bodyPr>
          <a:lstStyle/>
          <a:p>
            <a:pPr>
              <a:defRPr/>
            </a:pPr>
            <a:r>
              <a:rPr lang="en-US" altLang="zh-TW" sz="3200" dirty="0">
                <a:latin typeface="+mj-lt"/>
                <a:ea typeface="標楷體" pitchFamily="65" charset="-120"/>
              </a:rPr>
              <a:t>Article Influence</a:t>
            </a:r>
            <a:r>
              <a:rPr lang="zh-TW" altLang="en-US" sz="3200" dirty="0">
                <a:latin typeface="+mj-lt"/>
                <a:ea typeface="標楷體" pitchFamily="65" charset="-120"/>
              </a:rPr>
              <a:t> </a:t>
            </a:r>
            <a:r>
              <a:rPr lang="en-US" altLang="zh-TW" sz="3200" dirty="0">
                <a:latin typeface="+mj-lt"/>
                <a:ea typeface="標楷體" pitchFamily="65" charset="-120"/>
              </a:rPr>
              <a:t>Score</a:t>
            </a:r>
            <a:endParaRPr lang="zh-TW" altLang="en-US" sz="3200" dirty="0">
              <a:latin typeface="+mj-lt"/>
              <a:ea typeface="標楷體" pitchFamily="65" charset="-12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圖片 1" descr="圖片 247.png"/>
          <p:cNvPicPr>
            <a:picLocks noChangeAspect="1"/>
          </p:cNvPicPr>
          <p:nvPr/>
        </p:nvPicPr>
        <p:blipFill>
          <a:blip r:embed="rId2" cstate="print"/>
          <a:srcRect/>
          <a:stretch>
            <a:fillRect/>
          </a:stretch>
        </p:blipFill>
        <p:spPr bwMode="auto">
          <a:xfrm>
            <a:off x="0" y="762000"/>
            <a:ext cx="9144000" cy="3981450"/>
          </a:xfrm>
          <a:prstGeom prst="rect">
            <a:avLst/>
          </a:prstGeom>
          <a:noFill/>
          <a:ln w="9525">
            <a:noFill/>
            <a:miter lim="800000"/>
            <a:headEnd/>
            <a:tailEnd/>
          </a:ln>
        </p:spPr>
      </p:pic>
      <p:sp>
        <p:nvSpPr>
          <p:cNvPr id="3" name="矩形 2"/>
          <p:cNvSpPr/>
          <p:nvPr/>
        </p:nvSpPr>
        <p:spPr>
          <a:xfrm>
            <a:off x="0" y="990600"/>
            <a:ext cx="3200400" cy="228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5" name="矩形 4"/>
          <p:cNvSpPr/>
          <p:nvPr/>
        </p:nvSpPr>
        <p:spPr>
          <a:xfrm>
            <a:off x="5029200" y="2286000"/>
            <a:ext cx="838200" cy="24384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7" name="矩形 6"/>
          <p:cNvSpPr/>
          <p:nvPr/>
        </p:nvSpPr>
        <p:spPr>
          <a:xfrm>
            <a:off x="2844800" y="76200"/>
            <a:ext cx="3022600" cy="584200"/>
          </a:xfrm>
          <a:prstGeom prst="rect">
            <a:avLst/>
          </a:prstGeom>
        </p:spPr>
        <p:style>
          <a:lnRef idx="1">
            <a:schemeClr val="accent6"/>
          </a:lnRef>
          <a:fillRef idx="3">
            <a:schemeClr val="accent6"/>
          </a:fillRef>
          <a:effectRef idx="2">
            <a:schemeClr val="accent6"/>
          </a:effectRef>
          <a:fontRef idx="minor">
            <a:schemeClr val="lt1"/>
          </a:fontRef>
        </p:style>
        <p:txBody>
          <a:bodyPr wrap="none">
            <a:spAutoFit/>
          </a:bodyPr>
          <a:lstStyle/>
          <a:p>
            <a:pPr>
              <a:defRPr/>
            </a:pPr>
            <a:r>
              <a:rPr lang="en-US" altLang="zh-TW" sz="3200" dirty="0">
                <a:ea typeface="標楷體" pitchFamily="65" charset="-120"/>
              </a:rPr>
              <a:t>Immediacy Index</a:t>
            </a:r>
            <a:endParaRPr lang="zh-TW" altLang="en-US" sz="3200" dirty="0">
              <a:ea typeface="標楷體" pitchFamily="65" charset="-120"/>
            </a:endParaRPr>
          </a:p>
        </p:txBody>
      </p:sp>
      <p:pic>
        <p:nvPicPr>
          <p:cNvPr id="8" name="圖片 7" descr="圖片 248.png"/>
          <p:cNvPicPr>
            <a:picLocks noChangeAspect="1"/>
          </p:cNvPicPr>
          <p:nvPr/>
        </p:nvPicPr>
        <p:blipFill>
          <a:blip r:embed="rId3" cstate="print"/>
          <a:stretch>
            <a:fillRect/>
          </a:stretch>
        </p:blipFill>
        <p:spPr>
          <a:xfrm>
            <a:off x="2895600" y="4876800"/>
            <a:ext cx="4646613" cy="1371600"/>
          </a:xfrm>
          <a:prstGeom prst="rect">
            <a:avLst/>
          </a:prstGeom>
          <a:ln>
            <a:solidFill>
              <a:schemeClr val="tx1">
                <a:lumMod val="50000"/>
                <a:lumOff val="50000"/>
              </a:schemeClr>
            </a:solidFill>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圖片 1" descr="圖片 242.png"/>
          <p:cNvPicPr>
            <a:picLocks noChangeAspect="1"/>
          </p:cNvPicPr>
          <p:nvPr/>
        </p:nvPicPr>
        <p:blipFill>
          <a:blip r:embed="rId2" cstate="print"/>
          <a:srcRect/>
          <a:stretch>
            <a:fillRect/>
          </a:stretch>
        </p:blipFill>
        <p:spPr bwMode="auto">
          <a:xfrm>
            <a:off x="82550" y="228600"/>
            <a:ext cx="7689850" cy="3352800"/>
          </a:xfrm>
          <a:prstGeom prst="rect">
            <a:avLst/>
          </a:prstGeom>
          <a:noFill/>
          <a:ln w="9525">
            <a:noFill/>
            <a:miter lim="800000"/>
            <a:headEnd/>
            <a:tailEnd/>
          </a:ln>
        </p:spPr>
      </p:pic>
      <p:pic>
        <p:nvPicPr>
          <p:cNvPr id="31747" name="圖片 2" descr="圖片 243.png"/>
          <p:cNvPicPr>
            <a:picLocks noChangeAspect="1"/>
          </p:cNvPicPr>
          <p:nvPr/>
        </p:nvPicPr>
        <p:blipFill>
          <a:blip r:embed="rId3" cstate="print"/>
          <a:srcRect/>
          <a:stretch>
            <a:fillRect/>
          </a:stretch>
        </p:blipFill>
        <p:spPr bwMode="auto">
          <a:xfrm>
            <a:off x="228600" y="3886200"/>
            <a:ext cx="8915400" cy="1905000"/>
          </a:xfrm>
          <a:prstGeom prst="rect">
            <a:avLst/>
          </a:prstGeom>
          <a:noFill/>
          <a:ln w="9525">
            <a:noFill/>
            <a:miter lim="800000"/>
            <a:headEnd/>
            <a:tailEnd/>
          </a:ln>
        </p:spPr>
      </p:pic>
      <p:sp>
        <p:nvSpPr>
          <p:cNvPr id="4" name="橢圓 3"/>
          <p:cNvSpPr/>
          <p:nvPr/>
        </p:nvSpPr>
        <p:spPr>
          <a:xfrm>
            <a:off x="5181600" y="4419600"/>
            <a:ext cx="1600200" cy="533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cxnSp>
        <p:nvCxnSpPr>
          <p:cNvPr id="6" name="直線單箭頭接點 5"/>
          <p:cNvCxnSpPr/>
          <p:nvPr/>
        </p:nvCxnSpPr>
        <p:spPr>
          <a:xfrm flipV="1">
            <a:off x="3511550" y="1524000"/>
            <a:ext cx="4191000" cy="144780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7" name="圓角矩形 6"/>
          <p:cNvSpPr/>
          <p:nvPr/>
        </p:nvSpPr>
        <p:spPr>
          <a:xfrm>
            <a:off x="304800" y="228600"/>
            <a:ext cx="2286000" cy="3048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8" name="圓角矩形 7"/>
          <p:cNvSpPr/>
          <p:nvPr/>
        </p:nvSpPr>
        <p:spPr>
          <a:xfrm>
            <a:off x="228600" y="3810000"/>
            <a:ext cx="1447800" cy="3810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標題 1"/>
          <p:cNvSpPr>
            <a:spLocks noGrp="1"/>
          </p:cNvSpPr>
          <p:nvPr>
            <p:ph type="title"/>
          </p:nvPr>
        </p:nvSpPr>
        <p:spPr>
          <a:xfrm>
            <a:off x="457200" y="304800"/>
            <a:ext cx="8229600" cy="1143000"/>
          </a:xfrm>
        </p:spPr>
        <p:txBody>
          <a:bodyPr/>
          <a:lstStyle/>
          <a:p>
            <a:r>
              <a:rPr lang="en-US" altLang="zh-TW" b="1" dirty="0" smtClean="0">
                <a:latin typeface="Calibri" pitchFamily="34" charset="0"/>
              </a:rPr>
              <a:t>[Part 1]</a:t>
            </a:r>
            <a:endParaRPr lang="zh-TW" altLang="en-US" b="1" dirty="0" smtClean="0">
              <a:latin typeface="Calibri" pitchFamily="34" charset="0"/>
            </a:endParaRPr>
          </a:p>
        </p:txBody>
      </p:sp>
      <p:graphicFrame>
        <p:nvGraphicFramePr>
          <p:cNvPr id="7" name="內容版面配置區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標題 1"/>
          <p:cNvSpPr>
            <a:spLocks noGrp="1"/>
          </p:cNvSpPr>
          <p:nvPr>
            <p:ph type="title"/>
          </p:nvPr>
        </p:nvSpPr>
        <p:spPr>
          <a:solidFill>
            <a:srgbClr val="F37553"/>
          </a:solidFill>
        </p:spPr>
        <p:txBody>
          <a:bodyPr/>
          <a:lstStyle/>
          <a:p>
            <a:r>
              <a:rPr lang="zh-TW" altLang="en-US" smtClean="0">
                <a:solidFill>
                  <a:schemeClr val="bg1"/>
                </a:solidFill>
              </a:rPr>
              <a:t>重點整理</a:t>
            </a:r>
          </a:p>
        </p:txBody>
      </p:sp>
      <p:graphicFrame>
        <p:nvGraphicFramePr>
          <p:cNvPr id="4" name="資料庫圖表 3"/>
          <p:cNvGraphicFramePr/>
          <p:nvPr/>
        </p:nvGraphicFramePr>
        <p:xfrm>
          <a:off x="1619672" y="198884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a:xfrm>
            <a:off x="533400" y="152400"/>
            <a:ext cx="8229600" cy="1447800"/>
          </a:xfrm>
        </p:spPr>
        <p:txBody>
          <a:bodyPr/>
          <a:lstStyle/>
          <a:p>
            <a:pPr eaLnBrk="1" hangingPunct="1">
              <a:defRPr/>
            </a:pPr>
            <a:r>
              <a:rPr lang="en-US" altLang="zh-TW" sz="3200" kern="0" dirty="0" smtClean="0">
                <a:solidFill>
                  <a:srgbClr val="4B4B4B"/>
                </a:solidFill>
                <a:latin typeface="+mn-lt"/>
              </a:rPr>
              <a:t>Manage references painlessly and happy writing</a:t>
            </a:r>
            <a:r>
              <a:rPr lang="en-US" dirty="0" smtClean="0"/>
              <a:t/>
            </a:r>
            <a:br>
              <a:rPr lang="en-US" dirty="0" smtClean="0"/>
            </a:br>
            <a:r>
              <a:rPr lang="en-US" sz="2400" dirty="0" smtClean="0">
                <a:solidFill>
                  <a:srgbClr val="FF0000"/>
                </a:solidFill>
                <a:latin typeface="+mn-lt"/>
              </a:rPr>
              <a:t>Use </a:t>
            </a:r>
            <a:r>
              <a:rPr lang="en-US" sz="2400" dirty="0" err="1" smtClean="0">
                <a:solidFill>
                  <a:srgbClr val="FF0000"/>
                </a:solidFill>
                <a:latin typeface="+mn-lt"/>
              </a:rPr>
              <a:t>EndNote</a:t>
            </a:r>
            <a:r>
              <a:rPr lang="en-US" sz="2400" dirty="0" smtClean="0">
                <a:solidFill>
                  <a:srgbClr val="FF0000"/>
                </a:solidFill>
                <a:latin typeface="+mn-lt"/>
              </a:rPr>
              <a:t> Online</a:t>
            </a:r>
          </a:p>
        </p:txBody>
      </p:sp>
      <p:sp>
        <p:nvSpPr>
          <p:cNvPr id="33795" name="Rectangle 3"/>
          <p:cNvSpPr>
            <a:spLocks noGrp="1" noChangeArrowheads="1"/>
          </p:cNvSpPr>
          <p:nvPr>
            <p:ph type="body" idx="1"/>
          </p:nvPr>
        </p:nvSpPr>
        <p:spPr>
          <a:xfrm>
            <a:off x="228600" y="2819400"/>
            <a:ext cx="8915400" cy="3154363"/>
          </a:xfrm>
        </p:spPr>
        <p:txBody>
          <a:bodyPr/>
          <a:lstStyle/>
          <a:p>
            <a:pPr marL="514350" indent="-514350" eaLnBrk="1" hangingPunct="1">
              <a:buFont typeface="Calibri" pitchFamily="34" charset="0"/>
              <a:buAutoNum type="arabicParenR"/>
            </a:pPr>
            <a:r>
              <a:rPr lang="en-US" altLang="zh-TW" smtClean="0">
                <a:solidFill>
                  <a:schemeClr val="tx2"/>
                </a:solidFill>
                <a:latin typeface="Calibri" pitchFamily="34" charset="0"/>
              </a:rPr>
              <a:t>Add References to your EndNote Online Library</a:t>
            </a:r>
          </a:p>
          <a:p>
            <a:pPr marL="514350" indent="-514350" eaLnBrk="1" hangingPunct="1">
              <a:buFont typeface="Calibri" pitchFamily="34" charset="0"/>
              <a:buAutoNum type="arabicParenR"/>
            </a:pPr>
            <a:r>
              <a:rPr lang="en-US" altLang="zh-TW" smtClean="0">
                <a:solidFill>
                  <a:schemeClr val="tx2"/>
                </a:solidFill>
                <a:latin typeface="Calibri" pitchFamily="34" charset="0"/>
              </a:rPr>
              <a:t>Organize References in your EndNote Online Library</a:t>
            </a:r>
          </a:p>
          <a:p>
            <a:pPr marL="514350" indent="-514350" eaLnBrk="1" hangingPunct="1">
              <a:buFont typeface="Calibri" pitchFamily="34" charset="0"/>
              <a:buAutoNum type="arabicParenR"/>
            </a:pPr>
            <a:r>
              <a:rPr lang="en-US" altLang="zh-TW" smtClean="0">
                <a:solidFill>
                  <a:schemeClr val="tx2"/>
                </a:solidFill>
                <a:latin typeface="Calibri" pitchFamily="34" charset="0"/>
              </a:rPr>
              <a:t>Insert Citations and References in your Paper</a:t>
            </a:r>
          </a:p>
          <a:p>
            <a:pPr marL="514350" indent="-514350" eaLnBrk="1" hangingPunct="1">
              <a:buFont typeface="Calibri" pitchFamily="34" charset="0"/>
              <a:buAutoNum type="arabicParenR"/>
            </a:pPr>
            <a:r>
              <a:rPr lang="en-US" altLang="zh-TW" smtClean="0">
                <a:solidFill>
                  <a:schemeClr val="tx2"/>
                </a:solidFill>
                <a:latin typeface="Calibri" pitchFamily="34" charset="0"/>
              </a:rPr>
              <a:t>Change the Reference Style</a:t>
            </a:r>
            <a:endParaRPr lang="en-US" altLang="zh-TW" sz="2000" smtClean="0">
              <a:latin typeface="Calibri" pitchFamily="34" charset="0"/>
            </a:endParaRPr>
          </a:p>
        </p:txBody>
      </p:sp>
      <p:pic>
        <p:nvPicPr>
          <p:cNvPr id="33796" name="圖片 4" descr="圖片 255.png"/>
          <p:cNvPicPr>
            <a:picLocks noChangeAspect="1"/>
          </p:cNvPicPr>
          <p:nvPr/>
        </p:nvPicPr>
        <p:blipFill>
          <a:blip r:embed="rId3" cstate="print"/>
          <a:srcRect/>
          <a:stretch>
            <a:fillRect/>
          </a:stretch>
        </p:blipFill>
        <p:spPr bwMode="auto">
          <a:xfrm>
            <a:off x="228600" y="1498600"/>
            <a:ext cx="8686800" cy="1244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圖片 2" descr="圖片 250.png"/>
          <p:cNvPicPr>
            <a:picLocks noChangeAspect="1"/>
          </p:cNvPicPr>
          <p:nvPr/>
        </p:nvPicPr>
        <p:blipFill>
          <a:blip r:embed="rId2" cstate="print"/>
          <a:srcRect/>
          <a:stretch>
            <a:fillRect/>
          </a:stretch>
        </p:blipFill>
        <p:spPr bwMode="auto">
          <a:xfrm>
            <a:off x="1371600" y="990600"/>
            <a:ext cx="5981700" cy="5276850"/>
          </a:xfrm>
          <a:prstGeom prst="rect">
            <a:avLst/>
          </a:prstGeom>
          <a:noFill/>
          <a:ln w="9525">
            <a:noFill/>
            <a:miter lim="800000"/>
            <a:headEnd/>
            <a:tailEnd/>
          </a:ln>
        </p:spPr>
      </p:pic>
      <p:sp>
        <p:nvSpPr>
          <p:cNvPr id="4" name="Title 4"/>
          <p:cNvSpPr txBox="1">
            <a:spLocks/>
          </p:cNvSpPr>
          <p:nvPr/>
        </p:nvSpPr>
        <p:spPr>
          <a:xfrm>
            <a:off x="762000" y="304800"/>
            <a:ext cx="7848600" cy="533400"/>
          </a:xfrm>
          <a:prstGeom prst="rect">
            <a:avLst/>
          </a:prstGeom>
        </p:spPr>
        <p:style>
          <a:lnRef idx="1">
            <a:schemeClr val="accent6"/>
          </a:lnRef>
          <a:fillRef idx="3">
            <a:schemeClr val="accent6"/>
          </a:fillRef>
          <a:effectRef idx="2">
            <a:schemeClr val="accent6"/>
          </a:effectRef>
          <a:fontRef idx="minor">
            <a:schemeClr val="lt1"/>
          </a:fontRef>
        </p:style>
        <p:txBody>
          <a:bodyPr/>
          <a:lstStyle/>
          <a:p>
            <a:pPr algn="ctr" eaLnBrk="0" hangingPunct="0">
              <a:defRPr/>
            </a:pPr>
            <a:r>
              <a:rPr kumimoji="0" lang="en-US" sz="2800" dirty="0">
                <a:solidFill>
                  <a:schemeClr val="bg1"/>
                </a:solidFill>
                <a:ea typeface="+mj-ea"/>
                <a:cs typeface="+mj-cs"/>
              </a:rPr>
              <a:t>(1) Add References to your </a:t>
            </a:r>
            <a:r>
              <a:rPr kumimoji="0" lang="en-US" sz="2800" i="1" dirty="0" err="1">
                <a:solidFill>
                  <a:schemeClr val="bg1"/>
                </a:solidFill>
                <a:ea typeface="+mj-ea"/>
                <a:cs typeface="+mj-cs"/>
              </a:rPr>
              <a:t>EndNote</a:t>
            </a:r>
            <a:r>
              <a:rPr kumimoji="0" lang="en-US" sz="2800" i="1" dirty="0">
                <a:solidFill>
                  <a:schemeClr val="bg1"/>
                </a:solidFill>
                <a:ea typeface="+mj-ea"/>
                <a:cs typeface="+mj-cs"/>
              </a:rPr>
              <a:t> Online</a:t>
            </a:r>
            <a:r>
              <a:rPr kumimoji="0" lang="en-US" sz="2800" dirty="0">
                <a:solidFill>
                  <a:schemeClr val="bg1"/>
                </a:solidFill>
                <a:ea typeface="+mj-ea"/>
                <a:cs typeface="+mj-cs"/>
              </a:rPr>
              <a:t> Library</a:t>
            </a:r>
          </a:p>
        </p:txBody>
      </p:sp>
      <p:sp>
        <p:nvSpPr>
          <p:cNvPr id="5" name="矩形 4"/>
          <p:cNvSpPr/>
          <p:nvPr/>
        </p:nvSpPr>
        <p:spPr>
          <a:xfrm>
            <a:off x="3505200" y="990600"/>
            <a:ext cx="1905000" cy="5334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6" name="矩形 5"/>
          <p:cNvSpPr/>
          <p:nvPr/>
        </p:nvSpPr>
        <p:spPr>
          <a:xfrm>
            <a:off x="1371600" y="1905000"/>
            <a:ext cx="304800" cy="38862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7" name="橢圓 6"/>
          <p:cNvSpPr/>
          <p:nvPr/>
        </p:nvSpPr>
        <p:spPr>
          <a:xfrm>
            <a:off x="1295400" y="1371600"/>
            <a:ext cx="457200" cy="457200"/>
          </a:xfrm>
          <a:prstGeom prst="ellipse">
            <a:avLst/>
          </a:prstGeom>
        </p:spPr>
        <p:style>
          <a:lnRef idx="1">
            <a:schemeClr val="accent6"/>
          </a:lnRef>
          <a:fillRef idx="2">
            <a:schemeClr val="accent6"/>
          </a:fillRef>
          <a:effectRef idx="1">
            <a:schemeClr val="accent6"/>
          </a:effectRef>
          <a:fontRef idx="minor">
            <a:schemeClr val="dk1"/>
          </a:fontRef>
        </p:style>
        <p:txBody>
          <a:bodyPr anchor="ctr"/>
          <a:lstStyle/>
          <a:p>
            <a:pPr algn="ctr">
              <a:defRPr/>
            </a:pPr>
            <a:r>
              <a:rPr lang="en-US" altLang="zh-TW" dirty="0"/>
              <a:t>1</a:t>
            </a:r>
            <a:endParaRPr lang="zh-TW" altLang="en-US" dirty="0"/>
          </a:p>
        </p:txBody>
      </p:sp>
      <p:sp>
        <p:nvSpPr>
          <p:cNvPr id="8" name="橢圓 7"/>
          <p:cNvSpPr/>
          <p:nvPr/>
        </p:nvSpPr>
        <p:spPr>
          <a:xfrm>
            <a:off x="2971800" y="1295400"/>
            <a:ext cx="457200" cy="457200"/>
          </a:xfrm>
          <a:prstGeom prst="ellipse">
            <a:avLst/>
          </a:prstGeom>
        </p:spPr>
        <p:style>
          <a:lnRef idx="1">
            <a:schemeClr val="accent6"/>
          </a:lnRef>
          <a:fillRef idx="2">
            <a:schemeClr val="accent6"/>
          </a:fillRef>
          <a:effectRef idx="1">
            <a:schemeClr val="accent6"/>
          </a:effectRef>
          <a:fontRef idx="minor">
            <a:schemeClr val="dk1"/>
          </a:fontRef>
        </p:style>
        <p:txBody>
          <a:bodyPr anchor="ctr"/>
          <a:lstStyle/>
          <a:p>
            <a:pPr algn="ctr">
              <a:defRPr/>
            </a:pPr>
            <a:r>
              <a:rPr lang="en-US" altLang="zh-TW" dirty="0"/>
              <a:t>2</a:t>
            </a:r>
            <a:endParaRPr lang="zh-TW" alt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圖片 1" descr="圖片 251.png"/>
          <p:cNvPicPr>
            <a:picLocks noChangeAspect="1"/>
          </p:cNvPicPr>
          <p:nvPr/>
        </p:nvPicPr>
        <p:blipFill>
          <a:blip r:embed="rId2" cstate="print"/>
          <a:srcRect/>
          <a:stretch>
            <a:fillRect/>
          </a:stretch>
        </p:blipFill>
        <p:spPr bwMode="auto">
          <a:xfrm>
            <a:off x="66675" y="685800"/>
            <a:ext cx="9010650" cy="5638800"/>
          </a:xfrm>
          <a:prstGeom prst="rect">
            <a:avLst/>
          </a:prstGeom>
          <a:noFill/>
          <a:ln w="9525">
            <a:noFill/>
            <a:miter lim="800000"/>
            <a:headEnd/>
            <a:tailEnd/>
          </a:ln>
        </p:spPr>
      </p:pic>
      <p:sp>
        <p:nvSpPr>
          <p:cNvPr id="3" name="矩形 2"/>
          <p:cNvSpPr/>
          <p:nvPr/>
        </p:nvSpPr>
        <p:spPr>
          <a:xfrm>
            <a:off x="3581400" y="3352800"/>
            <a:ext cx="1066800" cy="685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4" name="橢圓 3"/>
          <p:cNvSpPr/>
          <p:nvPr/>
        </p:nvSpPr>
        <p:spPr>
          <a:xfrm>
            <a:off x="228600" y="4724400"/>
            <a:ext cx="914400" cy="3810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5" name="矩形 4"/>
          <p:cNvSpPr/>
          <p:nvPr/>
        </p:nvSpPr>
        <p:spPr>
          <a:xfrm>
            <a:off x="2286000" y="3733800"/>
            <a:ext cx="381000" cy="2209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6" name="橢圓 5"/>
          <p:cNvSpPr/>
          <p:nvPr/>
        </p:nvSpPr>
        <p:spPr>
          <a:xfrm>
            <a:off x="2133600" y="3200400"/>
            <a:ext cx="457200" cy="457200"/>
          </a:xfrm>
          <a:prstGeom prst="ellipse">
            <a:avLst/>
          </a:prstGeom>
        </p:spPr>
        <p:style>
          <a:lnRef idx="1">
            <a:schemeClr val="accent6"/>
          </a:lnRef>
          <a:fillRef idx="2">
            <a:schemeClr val="accent6"/>
          </a:fillRef>
          <a:effectRef idx="1">
            <a:schemeClr val="accent6"/>
          </a:effectRef>
          <a:fontRef idx="minor">
            <a:schemeClr val="dk1"/>
          </a:fontRef>
        </p:style>
        <p:txBody>
          <a:bodyPr anchor="ctr"/>
          <a:lstStyle/>
          <a:p>
            <a:pPr algn="ctr">
              <a:defRPr/>
            </a:pPr>
            <a:r>
              <a:rPr lang="en-US" altLang="zh-TW" dirty="0"/>
              <a:t>3</a:t>
            </a:r>
            <a:endParaRPr lang="zh-TW" altLang="en-US" dirty="0"/>
          </a:p>
        </p:txBody>
      </p:sp>
      <p:sp>
        <p:nvSpPr>
          <p:cNvPr id="7" name="橢圓 6"/>
          <p:cNvSpPr/>
          <p:nvPr/>
        </p:nvSpPr>
        <p:spPr>
          <a:xfrm>
            <a:off x="3810000" y="2743200"/>
            <a:ext cx="457200" cy="457200"/>
          </a:xfrm>
          <a:prstGeom prst="ellipse">
            <a:avLst/>
          </a:prstGeom>
        </p:spPr>
        <p:style>
          <a:lnRef idx="1">
            <a:schemeClr val="accent6"/>
          </a:lnRef>
          <a:fillRef idx="2">
            <a:schemeClr val="accent6"/>
          </a:fillRef>
          <a:effectRef idx="1">
            <a:schemeClr val="accent6"/>
          </a:effectRef>
          <a:fontRef idx="minor">
            <a:schemeClr val="dk1"/>
          </a:fontRef>
        </p:style>
        <p:txBody>
          <a:bodyPr anchor="ctr"/>
          <a:lstStyle/>
          <a:p>
            <a:pPr algn="ctr">
              <a:defRPr/>
            </a:pPr>
            <a:r>
              <a:rPr lang="en-US" altLang="zh-TW" dirty="0"/>
              <a:t>4</a:t>
            </a:r>
            <a:endParaRPr lang="zh-TW" altLang="en-US" dirty="0"/>
          </a:p>
        </p:txBody>
      </p:sp>
      <p:sp>
        <p:nvSpPr>
          <p:cNvPr id="8" name="橢圓 7"/>
          <p:cNvSpPr/>
          <p:nvPr/>
        </p:nvSpPr>
        <p:spPr>
          <a:xfrm>
            <a:off x="1219200" y="4648200"/>
            <a:ext cx="457200" cy="457200"/>
          </a:xfrm>
          <a:prstGeom prst="ellipse">
            <a:avLst/>
          </a:prstGeom>
        </p:spPr>
        <p:style>
          <a:lnRef idx="1">
            <a:schemeClr val="accent6"/>
          </a:lnRef>
          <a:fillRef idx="2">
            <a:schemeClr val="accent6"/>
          </a:fillRef>
          <a:effectRef idx="1">
            <a:schemeClr val="accent6"/>
          </a:effectRef>
          <a:fontRef idx="minor">
            <a:schemeClr val="dk1"/>
          </a:fontRef>
        </p:style>
        <p:txBody>
          <a:bodyPr anchor="ctr"/>
          <a:lstStyle/>
          <a:p>
            <a:pPr algn="ctr">
              <a:defRPr/>
            </a:pPr>
            <a:r>
              <a:rPr lang="en-US" altLang="zh-TW" dirty="0"/>
              <a:t>5</a:t>
            </a:r>
            <a:endParaRPr lang="zh-TW" altLang="en-US" dirty="0"/>
          </a:p>
        </p:txBody>
      </p:sp>
      <p:sp>
        <p:nvSpPr>
          <p:cNvPr id="9" name="Title 4"/>
          <p:cNvSpPr txBox="1">
            <a:spLocks/>
          </p:cNvSpPr>
          <p:nvPr/>
        </p:nvSpPr>
        <p:spPr>
          <a:xfrm>
            <a:off x="381000" y="76200"/>
            <a:ext cx="8229600" cy="533400"/>
          </a:xfrm>
          <a:prstGeom prst="rect">
            <a:avLst/>
          </a:prstGeom>
        </p:spPr>
        <p:style>
          <a:lnRef idx="1">
            <a:schemeClr val="accent6"/>
          </a:lnRef>
          <a:fillRef idx="3">
            <a:schemeClr val="accent6"/>
          </a:fillRef>
          <a:effectRef idx="2">
            <a:schemeClr val="accent6"/>
          </a:effectRef>
          <a:fontRef idx="minor">
            <a:schemeClr val="lt1"/>
          </a:fontRef>
        </p:style>
        <p:txBody>
          <a:bodyPr/>
          <a:lstStyle/>
          <a:p>
            <a:pPr algn="ctr" eaLnBrk="0" hangingPunct="0">
              <a:defRPr/>
            </a:pPr>
            <a:r>
              <a:rPr lang="en-US" altLang="zh-TW" sz="2800" dirty="0"/>
              <a:t>(2)Organize</a:t>
            </a:r>
            <a:r>
              <a:rPr kumimoji="0" lang="en-US" sz="2800" dirty="0">
                <a:solidFill>
                  <a:schemeClr val="bg1"/>
                </a:solidFill>
                <a:ea typeface="+mj-ea"/>
                <a:cs typeface="+mj-cs"/>
              </a:rPr>
              <a:t> References in your </a:t>
            </a:r>
            <a:r>
              <a:rPr kumimoji="0" lang="en-US" sz="2800" i="1" dirty="0" err="1">
                <a:solidFill>
                  <a:schemeClr val="bg1"/>
                </a:solidFill>
                <a:ea typeface="+mj-ea"/>
                <a:cs typeface="+mj-cs"/>
              </a:rPr>
              <a:t>EndNote</a:t>
            </a:r>
            <a:r>
              <a:rPr kumimoji="0" lang="en-US" sz="2800" i="1" dirty="0">
                <a:solidFill>
                  <a:schemeClr val="bg1"/>
                </a:solidFill>
                <a:ea typeface="+mj-ea"/>
                <a:cs typeface="+mj-cs"/>
              </a:rPr>
              <a:t> Online</a:t>
            </a:r>
            <a:r>
              <a:rPr kumimoji="0" lang="en-US" sz="2800" dirty="0">
                <a:solidFill>
                  <a:schemeClr val="bg1"/>
                </a:solidFill>
                <a:ea typeface="+mj-ea"/>
                <a:cs typeface="+mj-cs"/>
              </a:rPr>
              <a:t> Library</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圖片 1" descr="圖片 252.png"/>
          <p:cNvPicPr>
            <a:picLocks noChangeAspect="1"/>
          </p:cNvPicPr>
          <p:nvPr/>
        </p:nvPicPr>
        <p:blipFill>
          <a:blip r:embed="rId2" cstate="print"/>
          <a:srcRect/>
          <a:stretch>
            <a:fillRect/>
          </a:stretch>
        </p:blipFill>
        <p:spPr bwMode="auto">
          <a:xfrm>
            <a:off x="0" y="609600"/>
            <a:ext cx="9144000" cy="5813425"/>
          </a:xfrm>
          <a:prstGeom prst="rect">
            <a:avLst/>
          </a:prstGeom>
          <a:noFill/>
          <a:ln w="9525">
            <a:noFill/>
            <a:miter lim="800000"/>
            <a:headEnd/>
            <a:tailEnd/>
          </a:ln>
        </p:spPr>
      </p:pic>
      <p:sp>
        <p:nvSpPr>
          <p:cNvPr id="3" name="Title 4"/>
          <p:cNvSpPr txBox="1">
            <a:spLocks/>
          </p:cNvSpPr>
          <p:nvPr/>
        </p:nvSpPr>
        <p:spPr>
          <a:xfrm>
            <a:off x="381000" y="0"/>
            <a:ext cx="8229600" cy="533400"/>
          </a:xfrm>
          <a:prstGeom prst="rect">
            <a:avLst/>
          </a:prstGeom>
        </p:spPr>
        <p:style>
          <a:lnRef idx="1">
            <a:schemeClr val="accent6"/>
          </a:lnRef>
          <a:fillRef idx="3">
            <a:schemeClr val="accent6"/>
          </a:fillRef>
          <a:effectRef idx="2">
            <a:schemeClr val="accent6"/>
          </a:effectRef>
          <a:fontRef idx="minor">
            <a:schemeClr val="lt1"/>
          </a:fontRef>
        </p:style>
        <p:txBody>
          <a:bodyPr/>
          <a:lstStyle/>
          <a:p>
            <a:pPr algn="ctr" eaLnBrk="0" hangingPunct="0">
              <a:defRPr/>
            </a:pPr>
            <a:r>
              <a:rPr lang="en-US" altLang="zh-TW" sz="2800" dirty="0"/>
              <a:t>(3)Insert</a:t>
            </a:r>
            <a:r>
              <a:rPr kumimoji="0" lang="en-US" sz="2800" dirty="0">
                <a:solidFill>
                  <a:schemeClr val="bg1"/>
                </a:solidFill>
                <a:ea typeface="+mj-ea"/>
                <a:cs typeface="+mj-cs"/>
              </a:rPr>
              <a:t> Citations and References in your Paper</a:t>
            </a:r>
          </a:p>
        </p:txBody>
      </p:sp>
      <p:cxnSp>
        <p:nvCxnSpPr>
          <p:cNvPr id="5" name="直線接點 4"/>
          <p:cNvCxnSpPr/>
          <p:nvPr/>
        </p:nvCxnSpPr>
        <p:spPr>
          <a:xfrm>
            <a:off x="5257800" y="3810000"/>
            <a:ext cx="15240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直線接點 6"/>
          <p:cNvCxnSpPr/>
          <p:nvPr/>
        </p:nvCxnSpPr>
        <p:spPr>
          <a:xfrm>
            <a:off x="2133600" y="4038600"/>
            <a:ext cx="29718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8" name="向右箭號 7"/>
          <p:cNvSpPr/>
          <p:nvPr/>
        </p:nvSpPr>
        <p:spPr>
          <a:xfrm>
            <a:off x="1676400" y="4648200"/>
            <a:ext cx="381000" cy="30480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9" name="向右箭號 8"/>
          <p:cNvSpPr/>
          <p:nvPr/>
        </p:nvSpPr>
        <p:spPr>
          <a:xfrm>
            <a:off x="1676400" y="5715000"/>
            <a:ext cx="381000" cy="30480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0" name="矩形 9"/>
          <p:cNvSpPr/>
          <p:nvPr/>
        </p:nvSpPr>
        <p:spPr>
          <a:xfrm>
            <a:off x="4191000" y="838200"/>
            <a:ext cx="609600" cy="228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1" name="矩形 10"/>
          <p:cNvSpPr/>
          <p:nvPr/>
        </p:nvSpPr>
        <p:spPr>
          <a:xfrm>
            <a:off x="0" y="1066800"/>
            <a:ext cx="533400" cy="762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cxnSp>
        <p:nvCxnSpPr>
          <p:cNvPr id="13" name="直線單箭頭接點 12"/>
          <p:cNvCxnSpPr/>
          <p:nvPr/>
        </p:nvCxnSpPr>
        <p:spPr>
          <a:xfrm flipH="1">
            <a:off x="6553200" y="3048000"/>
            <a:ext cx="381000" cy="6096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 name="橢圓 11"/>
          <p:cNvSpPr/>
          <p:nvPr/>
        </p:nvSpPr>
        <p:spPr>
          <a:xfrm>
            <a:off x="0" y="533400"/>
            <a:ext cx="457200" cy="457200"/>
          </a:xfrm>
          <a:prstGeom prst="ellipse">
            <a:avLst/>
          </a:prstGeom>
        </p:spPr>
        <p:style>
          <a:lnRef idx="1">
            <a:schemeClr val="accent6"/>
          </a:lnRef>
          <a:fillRef idx="2">
            <a:schemeClr val="accent6"/>
          </a:fillRef>
          <a:effectRef idx="1">
            <a:schemeClr val="accent6"/>
          </a:effectRef>
          <a:fontRef idx="minor">
            <a:schemeClr val="dk1"/>
          </a:fontRef>
        </p:style>
        <p:txBody>
          <a:bodyPr anchor="ctr"/>
          <a:lstStyle/>
          <a:p>
            <a:pPr algn="ctr">
              <a:defRPr/>
            </a:pPr>
            <a:r>
              <a:rPr lang="en-US" altLang="zh-TW" dirty="0"/>
              <a:t>7</a:t>
            </a:r>
            <a:endParaRPr lang="zh-TW" altLang="en-US" dirty="0"/>
          </a:p>
        </p:txBody>
      </p:sp>
      <p:sp>
        <p:nvSpPr>
          <p:cNvPr id="14" name="橢圓 13"/>
          <p:cNvSpPr/>
          <p:nvPr/>
        </p:nvSpPr>
        <p:spPr>
          <a:xfrm>
            <a:off x="5334000" y="914400"/>
            <a:ext cx="457200" cy="457200"/>
          </a:xfrm>
          <a:prstGeom prst="ellipse">
            <a:avLst/>
          </a:prstGeom>
        </p:spPr>
        <p:style>
          <a:lnRef idx="1">
            <a:schemeClr val="accent6"/>
          </a:lnRef>
          <a:fillRef idx="2">
            <a:schemeClr val="accent6"/>
          </a:fillRef>
          <a:effectRef idx="1">
            <a:schemeClr val="accent6"/>
          </a:effectRef>
          <a:fontRef idx="minor">
            <a:schemeClr val="dk1"/>
          </a:fontRef>
        </p:style>
        <p:txBody>
          <a:bodyPr anchor="ctr"/>
          <a:lstStyle/>
          <a:p>
            <a:pPr algn="ctr">
              <a:defRPr/>
            </a:pPr>
            <a:r>
              <a:rPr lang="en-US" altLang="zh-TW" dirty="0"/>
              <a:t>8</a:t>
            </a:r>
            <a:endParaRPr lang="zh-TW" altLang="en-US" dirty="0"/>
          </a:p>
        </p:txBody>
      </p:sp>
      <p:sp>
        <p:nvSpPr>
          <p:cNvPr id="15" name="橢圓 14"/>
          <p:cNvSpPr/>
          <p:nvPr/>
        </p:nvSpPr>
        <p:spPr>
          <a:xfrm>
            <a:off x="6858000" y="3505200"/>
            <a:ext cx="457200" cy="457200"/>
          </a:xfrm>
          <a:prstGeom prst="ellipse">
            <a:avLst/>
          </a:prstGeom>
        </p:spPr>
        <p:style>
          <a:lnRef idx="1">
            <a:schemeClr val="accent6"/>
          </a:lnRef>
          <a:fillRef idx="2">
            <a:schemeClr val="accent6"/>
          </a:fillRef>
          <a:effectRef idx="1">
            <a:schemeClr val="accent6"/>
          </a:effectRef>
          <a:fontRef idx="minor">
            <a:schemeClr val="dk1"/>
          </a:fontRef>
        </p:style>
        <p:txBody>
          <a:bodyPr anchor="ctr"/>
          <a:lstStyle/>
          <a:p>
            <a:pPr algn="ctr">
              <a:defRPr/>
            </a:pPr>
            <a:r>
              <a:rPr lang="en-US" altLang="zh-TW" dirty="0"/>
              <a:t>6</a:t>
            </a:r>
            <a:endParaRPr lang="zh-TW" alt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圖片 1" descr="圖片 254.png"/>
          <p:cNvPicPr>
            <a:picLocks noChangeAspect="1"/>
          </p:cNvPicPr>
          <p:nvPr/>
        </p:nvPicPr>
        <p:blipFill>
          <a:blip r:embed="rId2" cstate="print"/>
          <a:srcRect b="33333"/>
          <a:stretch>
            <a:fillRect/>
          </a:stretch>
        </p:blipFill>
        <p:spPr bwMode="auto">
          <a:xfrm>
            <a:off x="0" y="1219200"/>
            <a:ext cx="9144000" cy="4572000"/>
          </a:xfrm>
          <a:prstGeom prst="rect">
            <a:avLst/>
          </a:prstGeom>
          <a:noFill/>
          <a:ln w="9525">
            <a:noFill/>
            <a:miter lim="800000"/>
            <a:headEnd/>
            <a:tailEnd/>
          </a:ln>
        </p:spPr>
      </p:pic>
      <p:sp>
        <p:nvSpPr>
          <p:cNvPr id="3" name="Title 4"/>
          <p:cNvSpPr txBox="1">
            <a:spLocks/>
          </p:cNvSpPr>
          <p:nvPr/>
        </p:nvSpPr>
        <p:spPr>
          <a:xfrm>
            <a:off x="457200" y="228600"/>
            <a:ext cx="8229600" cy="533400"/>
          </a:xfrm>
          <a:prstGeom prst="rect">
            <a:avLst/>
          </a:prstGeom>
        </p:spPr>
        <p:style>
          <a:lnRef idx="1">
            <a:schemeClr val="accent6"/>
          </a:lnRef>
          <a:fillRef idx="3">
            <a:schemeClr val="accent6"/>
          </a:fillRef>
          <a:effectRef idx="2">
            <a:schemeClr val="accent6"/>
          </a:effectRef>
          <a:fontRef idx="minor">
            <a:schemeClr val="lt1"/>
          </a:fontRef>
        </p:style>
        <p:txBody>
          <a:bodyPr/>
          <a:lstStyle/>
          <a:p>
            <a:pPr algn="ctr" eaLnBrk="0" hangingPunct="0">
              <a:defRPr/>
            </a:pPr>
            <a:r>
              <a:rPr lang="en-US" altLang="zh-TW" sz="2800" dirty="0"/>
              <a:t>(4) Change the Reference Style</a:t>
            </a:r>
            <a:endParaRPr kumimoji="0" lang="en-US" sz="2800" dirty="0">
              <a:solidFill>
                <a:schemeClr val="bg1"/>
              </a:solidFill>
              <a:ea typeface="+mj-ea"/>
              <a:cs typeface="+mj-cs"/>
            </a:endParaRPr>
          </a:p>
        </p:txBody>
      </p:sp>
      <p:sp>
        <p:nvSpPr>
          <p:cNvPr id="4" name="矩形 3"/>
          <p:cNvSpPr/>
          <p:nvPr/>
        </p:nvSpPr>
        <p:spPr>
          <a:xfrm>
            <a:off x="1981200" y="1676400"/>
            <a:ext cx="2133600" cy="228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5" name="橢圓 4"/>
          <p:cNvSpPr/>
          <p:nvPr/>
        </p:nvSpPr>
        <p:spPr>
          <a:xfrm>
            <a:off x="5105400" y="3276600"/>
            <a:ext cx="609600" cy="3810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6" name="向右箭號 5"/>
          <p:cNvSpPr/>
          <p:nvPr/>
        </p:nvSpPr>
        <p:spPr>
          <a:xfrm>
            <a:off x="1676400" y="4191000"/>
            <a:ext cx="381000" cy="30480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7" name="向右箭號 6"/>
          <p:cNvSpPr/>
          <p:nvPr/>
        </p:nvSpPr>
        <p:spPr>
          <a:xfrm>
            <a:off x="1676400" y="5029200"/>
            <a:ext cx="381000" cy="30480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8" name="橢圓 7"/>
          <p:cNvSpPr/>
          <p:nvPr/>
        </p:nvSpPr>
        <p:spPr>
          <a:xfrm>
            <a:off x="2590800" y="1143000"/>
            <a:ext cx="457200" cy="457200"/>
          </a:xfrm>
          <a:prstGeom prst="ellipse">
            <a:avLst/>
          </a:prstGeom>
        </p:spPr>
        <p:style>
          <a:lnRef idx="1">
            <a:schemeClr val="accent6"/>
          </a:lnRef>
          <a:fillRef idx="2">
            <a:schemeClr val="accent6"/>
          </a:fillRef>
          <a:effectRef idx="1">
            <a:schemeClr val="accent6"/>
          </a:effectRef>
          <a:fontRef idx="minor">
            <a:schemeClr val="dk1"/>
          </a:fontRef>
        </p:style>
        <p:txBody>
          <a:bodyPr anchor="ctr"/>
          <a:lstStyle/>
          <a:p>
            <a:pPr algn="ctr">
              <a:defRPr/>
            </a:pPr>
            <a:r>
              <a:rPr lang="en-US" altLang="zh-TW" dirty="0"/>
              <a:t>9</a:t>
            </a:r>
            <a:endParaRPr lang="zh-TW" alt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1"/>
          <p:cNvSpPr txBox="1">
            <a:spLocks/>
          </p:cNvSpPr>
          <p:nvPr/>
        </p:nvSpPr>
        <p:spPr>
          <a:xfrm>
            <a:off x="685800" y="762000"/>
            <a:ext cx="7772400" cy="762000"/>
          </a:xfrm>
          <a:prstGeom prst="rect">
            <a:avLst/>
          </a:prstGeom>
        </p:spPr>
        <p:style>
          <a:lnRef idx="1">
            <a:schemeClr val="accent2"/>
          </a:lnRef>
          <a:fillRef idx="3">
            <a:schemeClr val="accent2"/>
          </a:fillRef>
          <a:effectRef idx="2">
            <a:schemeClr val="accent2"/>
          </a:effectRef>
          <a:fontRef idx="minor">
            <a:schemeClr val="lt1"/>
          </a:fontRef>
        </p:style>
        <p:txBody>
          <a:bodyPr/>
          <a:lstStyle/>
          <a:p>
            <a:pPr algn="ctr">
              <a:defRPr/>
            </a:pPr>
            <a:r>
              <a:rPr kumimoji="0" lang="zh-TW" altLang="en-US" sz="4400" dirty="0">
                <a:solidFill>
                  <a:schemeClr val="bg1"/>
                </a:solidFill>
                <a:latin typeface="標楷體" pitchFamily="65" charset="-120"/>
                <a:ea typeface="標楷體" pitchFamily="65" charset="-120"/>
                <a:cs typeface="+mj-cs"/>
              </a:rPr>
              <a:t>重點整理</a:t>
            </a:r>
          </a:p>
        </p:txBody>
      </p:sp>
      <p:graphicFrame>
        <p:nvGraphicFramePr>
          <p:cNvPr id="4" name="資料庫圖表 3"/>
          <p:cNvGraphicFramePr/>
          <p:nvPr/>
        </p:nvGraphicFramePr>
        <p:xfrm>
          <a:off x="1371600" y="19812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圖片 1" descr="圖片 256.png"/>
          <p:cNvPicPr>
            <a:picLocks noChangeAspect="1"/>
          </p:cNvPicPr>
          <p:nvPr/>
        </p:nvPicPr>
        <p:blipFill>
          <a:blip r:embed="rId2" cstate="print"/>
          <a:srcRect/>
          <a:stretch>
            <a:fillRect/>
          </a:stretch>
        </p:blipFill>
        <p:spPr bwMode="auto">
          <a:xfrm>
            <a:off x="0" y="0"/>
            <a:ext cx="8401050" cy="4800600"/>
          </a:xfrm>
          <a:prstGeom prst="rect">
            <a:avLst/>
          </a:prstGeom>
          <a:noFill/>
          <a:ln w="9525">
            <a:noFill/>
            <a:miter lim="800000"/>
            <a:headEnd/>
            <a:tailEnd/>
          </a:ln>
        </p:spPr>
      </p:pic>
      <p:sp>
        <p:nvSpPr>
          <p:cNvPr id="4" name="矩形 3"/>
          <p:cNvSpPr/>
          <p:nvPr/>
        </p:nvSpPr>
        <p:spPr>
          <a:xfrm>
            <a:off x="5715000" y="533400"/>
            <a:ext cx="762000" cy="304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5" name="矩形 4"/>
          <p:cNvSpPr/>
          <p:nvPr/>
        </p:nvSpPr>
        <p:spPr>
          <a:xfrm>
            <a:off x="4038600" y="838200"/>
            <a:ext cx="1143000" cy="304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pic>
        <p:nvPicPr>
          <p:cNvPr id="6" name="圖片 5" descr="圖片 258.png"/>
          <p:cNvPicPr>
            <a:picLocks noChangeAspect="1"/>
          </p:cNvPicPr>
          <p:nvPr/>
        </p:nvPicPr>
        <p:blipFill>
          <a:blip r:embed="rId3" cstate="print"/>
          <a:srcRect/>
          <a:stretch>
            <a:fillRect/>
          </a:stretch>
        </p:blipFill>
        <p:spPr bwMode="auto">
          <a:xfrm>
            <a:off x="0" y="3527425"/>
            <a:ext cx="9144000" cy="3330575"/>
          </a:xfrm>
          <a:prstGeom prst="rect">
            <a:avLst/>
          </a:prstGeom>
          <a:noFill/>
          <a:ln w="9525">
            <a:noFill/>
            <a:miter lim="800000"/>
            <a:headEnd/>
            <a:tailEnd/>
          </a:ln>
        </p:spPr>
      </p:pic>
      <p:pic>
        <p:nvPicPr>
          <p:cNvPr id="7" name="圖片 6" descr="圖片 259.png"/>
          <p:cNvPicPr>
            <a:picLocks noChangeAspect="1"/>
          </p:cNvPicPr>
          <p:nvPr/>
        </p:nvPicPr>
        <p:blipFill>
          <a:blip r:embed="rId4" cstate="print"/>
          <a:srcRect/>
          <a:stretch>
            <a:fillRect/>
          </a:stretch>
        </p:blipFill>
        <p:spPr bwMode="auto">
          <a:xfrm>
            <a:off x="228600" y="1219200"/>
            <a:ext cx="4572000" cy="2297113"/>
          </a:xfrm>
          <a:prstGeom prst="rect">
            <a:avLst/>
          </a:prstGeom>
          <a:noFill/>
          <a:ln w="9525">
            <a:solidFill>
              <a:srgbClr val="FF0000"/>
            </a:solidFill>
            <a:miter lim="800000"/>
            <a:headEnd/>
            <a:tailEnd/>
          </a:ln>
        </p:spPr>
      </p:pic>
      <p:sp>
        <p:nvSpPr>
          <p:cNvPr id="8" name="橢圓 7"/>
          <p:cNvSpPr/>
          <p:nvPr/>
        </p:nvSpPr>
        <p:spPr>
          <a:xfrm>
            <a:off x="4267200" y="4191000"/>
            <a:ext cx="8382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9" name="橢圓 8"/>
          <p:cNvSpPr/>
          <p:nvPr/>
        </p:nvSpPr>
        <p:spPr>
          <a:xfrm>
            <a:off x="6629400" y="3733800"/>
            <a:ext cx="685800" cy="3810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770" decel="100000"/>
                                        <p:tgtEl>
                                          <p:spTgt spid="7"/>
                                        </p:tgtEl>
                                      </p:cBhvr>
                                    </p:animEffect>
                                    <p:animScale>
                                      <p:cBhvr>
                                        <p:cTn id="8" dur="770" decel="100000"/>
                                        <p:tgtEl>
                                          <p:spTgt spid="7"/>
                                        </p:tgtEl>
                                      </p:cBhvr>
                                      <p:from x="10000" y="10000"/>
                                      <p:to x="200000" y="450000"/>
                                    </p:animScale>
                                    <p:animScale>
                                      <p:cBhvr>
                                        <p:cTn id="9" dur="1230" accel="100000" fill="hold">
                                          <p:stCondLst>
                                            <p:cond delay="770"/>
                                          </p:stCondLst>
                                        </p:cTn>
                                        <p:tgtEl>
                                          <p:spTgt spid="7"/>
                                        </p:tgtEl>
                                      </p:cBhvr>
                                      <p:from x="200000" y="450000"/>
                                      <p:to x="100000" y="100000"/>
                                    </p:animScale>
                                    <p:set>
                                      <p:cBhvr>
                                        <p:cTn id="10" dur="770" fill="hold"/>
                                        <p:tgtEl>
                                          <p:spTgt spid="7"/>
                                        </p:tgtEl>
                                        <p:attrNameLst>
                                          <p:attrName>ppt_x</p:attrName>
                                        </p:attrNameLst>
                                      </p:cBhvr>
                                      <p:to>
                                        <p:strVal val="(0.5)"/>
                                      </p:to>
                                    </p:set>
                                    <p:anim from="(0.5)" to="(#ppt_x)" calcmode="lin" valueType="num">
                                      <p:cBhvr>
                                        <p:cTn id="11" dur="1230" accel="100000" fill="hold">
                                          <p:stCondLst>
                                            <p:cond delay="770"/>
                                          </p:stCondLst>
                                        </p:cTn>
                                        <p:tgtEl>
                                          <p:spTgt spid="7"/>
                                        </p:tgtEl>
                                        <p:attrNameLst>
                                          <p:attrName>ppt_x</p:attrName>
                                        </p:attrNameLst>
                                      </p:cBhvr>
                                    </p:anim>
                                    <p:set>
                                      <p:cBhvr>
                                        <p:cTn id="12" dur="770" fill="hold"/>
                                        <p:tgtEl>
                                          <p:spTgt spid="7"/>
                                        </p:tgtEl>
                                        <p:attrNameLst>
                                          <p:attrName>ppt_y</p:attrName>
                                        </p:attrNameLst>
                                      </p:cBhvr>
                                      <p:to>
                                        <p:strVal val="(#ppt_y+0.4)"/>
                                      </p:to>
                                    </p:set>
                                    <p:anim from="(#ppt_y+0.4)" to="(#ppt_y)" calcmode="lin" valueType="num">
                                      <p:cBhvr>
                                        <p:cTn id="13" dur="1230" accel="100000" fill="hold">
                                          <p:stCondLst>
                                            <p:cond delay="770"/>
                                          </p:stCondLst>
                                        </p:cTn>
                                        <p:tgtEl>
                                          <p:spTgt spid="7"/>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500" fill="hold"/>
                                        <p:tgtEl>
                                          <p:spTgt spid="8"/>
                                        </p:tgtEl>
                                        <p:attrNameLst>
                                          <p:attrName>ppt_x</p:attrName>
                                        </p:attrNameLst>
                                      </p:cBhvr>
                                      <p:tavLst>
                                        <p:tav tm="0">
                                          <p:val>
                                            <p:strVal val="#ppt_x"/>
                                          </p:val>
                                        </p:tav>
                                        <p:tav tm="100000">
                                          <p:val>
                                            <p:strVal val="#ppt_x"/>
                                          </p:val>
                                        </p:tav>
                                      </p:tavLst>
                                    </p:anim>
                                    <p:anim calcmode="lin" valueType="num">
                                      <p:cBhvr additive="base">
                                        <p:cTn id="19" dur="500" fill="hold"/>
                                        <p:tgtEl>
                                          <p:spTgt spid="8"/>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500" fill="hold"/>
                                        <p:tgtEl>
                                          <p:spTgt spid="9"/>
                                        </p:tgtEl>
                                        <p:attrNameLst>
                                          <p:attrName>ppt_x</p:attrName>
                                        </p:attrNameLst>
                                      </p:cBhvr>
                                      <p:tavLst>
                                        <p:tav tm="0">
                                          <p:val>
                                            <p:strVal val="#ppt_x"/>
                                          </p:val>
                                        </p:tav>
                                        <p:tav tm="100000">
                                          <p:val>
                                            <p:strVal val="#ppt_x"/>
                                          </p:val>
                                        </p:tav>
                                      </p:tavLst>
                                    </p:anim>
                                    <p:anim calcmode="lin" valueType="num">
                                      <p:cBhvr additive="base">
                                        <p:cTn id="23" dur="500" fill="hold"/>
                                        <p:tgtEl>
                                          <p:spTgt spid="9"/>
                                        </p:tgtEl>
                                        <p:attrNameLst>
                                          <p:attrName>ppt_y</p:attrName>
                                        </p:attrNameLst>
                                      </p:cBhvr>
                                      <p:tavLst>
                                        <p:tav tm="0">
                                          <p:val>
                                            <p:strVal val="1+#ppt_h/2"/>
                                          </p:val>
                                        </p:tav>
                                        <p:tav tm="100000">
                                          <p:val>
                                            <p:strVal val="#ppt_y"/>
                                          </p:val>
                                        </p:tav>
                                      </p:tavLst>
                                    </p:anim>
                                  </p:childTnLst>
                                </p:cTn>
                              </p:par>
                              <p:par>
                                <p:cTn id="24" presetID="2" presetClass="entr" presetSubtype="4" fill="hold" nodeType="withEffect">
                                  <p:stCondLst>
                                    <p:cond delay="0"/>
                                  </p:stCondLst>
                                  <p:childTnLst>
                                    <p:set>
                                      <p:cBhvr>
                                        <p:cTn id="25" dur="1" fill="hold">
                                          <p:stCondLst>
                                            <p:cond delay="0"/>
                                          </p:stCondLst>
                                        </p:cTn>
                                        <p:tgtEl>
                                          <p:spTgt spid="6"/>
                                        </p:tgtEl>
                                        <p:attrNameLst>
                                          <p:attrName>style.visibility</p:attrName>
                                        </p:attrNameLst>
                                      </p:cBhvr>
                                      <p:to>
                                        <p:strVal val="visible"/>
                                      </p:to>
                                    </p:set>
                                    <p:anim calcmode="lin" valueType="num">
                                      <p:cBhvr additive="base">
                                        <p:cTn id="26" dur="500" fill="hold"/>
                                        <p:tgtEl>
                                          <p:spTgt spid="6"/>
                                        </p:tgtEl>
                                        <p:attrNameLst>
                                          <p:attrName>ppt_x</p:attrName>
                                        </p:attrNameLst>
                                      </p:cBhvr>
                                      <p:tavLst>
                                        <p:tav tm="0">
                                          <p:val>
                                            <p:strVal val="#ppt_x"/>
                                          </p:val>
                                        </p:tav>
                                        <p:tav tm="100000">
                                          <p:val>
                                            <p:strVal val="#ppt_x"/>
                                          </p:val>
                                        </p:tav>
                                      </p:tavLst>
                                    </p:anim>
                                    <p:anim calcmode="lin" valueType="num">
                                      <p:cBhvr additive="base">
                                        <p:cTn id="27"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ChangeArrowheads="1"/>
          </p:cNvSpPr>
          <p:nvPr/>
        </p:nvSpPr>
        <p:spPr bwMode="auto">
          <a:xfrm>
            <a:off x="520700" y="1092200"/>
            <a:ext cx="7962900" cy="533400"/>
          </a:xfrm>
          <a:prstGeom prst="rect">
            <a:avLst/>
          </a:prstGeom>
          <a:solidFill>
            <a:schemeClr val="bg1"/>
          </a:solidFill>
          <a:ln w="9525" algn="ctr">
            <a:noFill/>
            <a:round/>
            <a:headEnd/>
            <a:tailEnd/>
          </a:ln>
        </p:spPr>
        <p:txBody>
          <a:bodyPr lIns="0" tIns="0" rIns="182880" bIns="0"/>
          <a:lstStyle/>
          <a:p>
            <a:pPr>
              <a:spcBef>
                <a:spcPct val="50000"/>
              </a:spcBef>
            </a:pPr>
            <a:endParaRPr kumimoji="0" lang="en-US" altLang="zh-TW" sz="2400"/>
          </a:p>
        </p:txBody>
      </p:sp>
      <p:sp>
        <p:nvSpPr>
          <p:cNvPr id="9" name="Content Placeholder 4"/>
          <p:cNvSpPr txBox="1">
            <a:spLocks/>
          </p:cNvSpPr>
          <p:nvPr/>
        </p:nvSpPr>
        <p:spPr bwMode="auto">
          <a:xfrm>
            <a:off x="4630738" y="2955925"/>
            <a:ext cx="3990975" cy="3111500"/>
          </a:xfrm>
          <a:prstGeom prst="rect">
            <a:avLst/>
          </a:prstGeom>
          <a:noFill/>
          <a:ln w="9525">
            <a:noFill/>
            <a:miter lim="800000"/>
            <a:headEnd/>
            <a:tailEnd/>
          </a:ln>
        </p:spPr>
        <p:txBody>
          <a:bodyPr lIns="0" tIns="0" rIns="182880" bIns="0"/>
          <a:lstStyle/>
          <a:p>
            <a:pPr marL="228600" indent="-228600" eaLnBrk="0" hangingPunct="0">
              <a:spcBef>
                <a:spcPct val="50000"/>
              </a:spcBef>
              <a:buClr>
                <a:srgbClr val="FF8000"/>
              </a:buClr>
              <a:buFontTx/>
              <a:buChar char="•"/>
              <a:defRPr/>
            </a:pPr>
            <a:r>
              <a:rPr lang="en-US" sz="2000" kern="0" dirty="0">
                <a:solidFill>
                  <a:srgbClr val="4B4B4B"/>
                </a:solidFill>
                <a:latin typeface="Knowledge Regular" pitchFamily="34" charset="0"/>
              </a:rPr>
              <a:t>How many times your papers have been cited?</a:t>
            </a:r>
          </a:p>
          <a:p>
            <a:pPr marL="228600" indent="-228600" eaLnBrk="0" hangingPunct="0">
              <a:spcBef>
                <a:spcPct val="50000"/>
              </a:spcBef>
              <a:buClr>
                <a:srgbClr val="FF8000"/>
              </a:buClr>
              <a:buFontTx/>
              <a:buChar char="•"/>
              <a:defRPr/>
            </a:pPr>
            <a:r>
              <a:rPr lang="en-US" sz="2000" kern="0" dirty="0">
                <a:solidFill>
                  <a:srgbClr val="4B4B4B"/>
                </a:solidFill>
                <a:latin typeface="Knowledge Regular" pitchFamily="34" charset="0"/>
              </a:rPr>
              <a:t>Who cited your articles?</a:t>
            </a:r>
          </a:p>
          <a:p>
            <a:pPr marL="228600" indent="-228600" eaLnBrk="0" hangingPunct="0">
              <a:spcBef>
                <a:spcPct val="50000"/>
              </a:spcBef>
              <a:buClr>
                <a:srgbClr val="FF8000"/>
              </a:buClr>
              <a:buFontTx/>
              <a:buChar char="•"/>
              <a:defRPr/>
            </a:pPr>
            <a:r>
              <a:rPr lang="en-US" sz="2000" kern="0" dirty="0">
                <a:solidFill>
                  <a:srgbClr val="4B4B4B"/>
                </a:solidFill>
                <a:latin typeface="Knowledge Regular" pitchFamily="34" charset="0"/>
              </a:rPr>
              <a:t>How to promote your publications with a live CV ?</a:t>
            </a:r>
          </a:p>
          <a:p>
            <a:pPr marL="228600" indent="-228600" eaLnBrk="0" hangingPunct="0">
              <a:spcBef>
                <a:spcPct val="50000"/>
              </a:spcBef>
              <a:buClr>
                <a:srgbClr val="FF8000"/>
              </a:buClr>
              <a:defRPr/>
            </a:pPr>
            <a:endParaRPr lang="en-US" sz="2000" kern="0" dirty="0">
              <a:solidFill>
                <a:srgbClr val="4B4B4B"/>
              </a:solidFill>
              <a:latin typeface="Knowledge Regular" pitchFamily="34" charset="0"/>
            </a:endParaRPr>
          </a:p>
        </p:txBody>
      </p:sp>
      <p:pic>
        <p:nvPicPr>
          <p:cNvPr id="40964" name="Picture 4"/>
          <p:cNvPicPr>
            <a:picLocks noChangeAspect="1"/>
          </p:cNvPicPr>
          <p:nvPr/>
        </p:nvPicPr>
        <p:blipFill>
          <a:blip r:embed="rId3" cstate="print"/>
          <a:srcRect/>
          <a:stretch>
            <a:fillRect/>
          </a:stretch>
        </p:blipFill>
        <p:spPr bwMode="auto">
          <a:xfrm>
            <a:off x="298450" y="962025"/>
            <a:ext cx="4090988" cy="3287713"/>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62000"/>
          </a:xfrm>
        </p:spPr>
        <p:txBody>
          <a:bodyPr/>
          <a:lstStyle/>
          <a:p>
            <a:pPr>
              <a:defRPr/>
            </a:pPr>
            <a:r>
              <a:rPr lang="en-US" sz="3200" dirty="0" smtClean="0">
                <a:latin typeface="+mn-lt"/>
              </a:rPr>
              <a:t>How to promote your publications with a live CV ?</a:t>
            </a:r>
            <a:endParaRPr lang="en-US" sz="3200" dirty="0">
              <a:latin typeface="+mn-lt"/>
            </a:endParaRPr>
          </a:p>
        </p:txBody>
      </p:sp>
      <p:sp>
        <p:nvSpPr>
          <p:cNvPr id="4" name="Rectangle 3"/>
          <p:cNvSpPr>
            <a:spLocks noGrp="1" noChangeArrowheads="1"/>
          </p:cNvSpPr>
          <p:nvPr>
            <p:ph idx="1"/>
          </p:nvPr>
        </p:nvSpPr>
        <p:spPr>
          <a:xfrm>
            <a:off x="457200" y="3962400"/>
            <a:ext cx="8229600" cy="2209800"/>
          </a:xfrm>
        </p:spPr>
        <p:style>
          <a:lnRef idx="2">
            <a:schemeClr val="accent6"/>
          </a:lnRef>
          <a:fillRef idx="1">
            <a:schemeClr val="lt1"/>
          </a:fillRef>
          <a:effectRef idx="0">
            <a:schemeClr val="accent6"/>
          </a:effectRef>
          <a:fontRef idx="minor">
            <a:schemeClr val="dk1"/>
          </a:fontRef>
        </p:style>
        <p:txBody>
          <a:bodyPr/>
          <a:lstStyle/>
          <a:p>
            <a:pPr eaLnBrk="1" hangingPunct="1">
              <a:buFontTx/>
              <a:buNone/>
              <a:defRPr/>
            </a:pPr>
            <a:r>
              <a:rPr lang="en-US" sz="2800" dirty="0" smtClean="0">
                <a:latin typeface="+mn-lt"/>
              </a:rPr>
              <a:t>With </a:t>
            </a:r>
            <a:r>
              <a:rPr lang="en-US" sz="2800" i="1" dirty="0" err="1" smtClean="0">
                <a:latin typeface="+mn-lt"/>
              </a:rPr>
              <a:t>ResearcherID</a:t>
            </a:r>
            <a:r>
              <a:rPr lang="en-US" sz="2800" dirty="0" smtClean="0">
                <a:latin typeface="+mn-lt"/>
              </a:rPr>
              <a:t>, you can:</a:t>
            </a:r>
          </a:p>
          <a:p>
            <a:pPr eaLnBrk="1" hangingPunct="1">
              <a:buFont typeface="Arial" charset="0"/>
              <a:buChar char="•"/>
              <a:defRPr/>
            </a:pPr>
            <a:r>
              <a:rPr lang="en-US" sz="2800" dirty="0" smtClean="0">
                <a:latin typeface="+mn-lt"/>
              </a:rPr>
              <a:t>Solve author names misidentification</a:t>
            </a:r>
          </a:p>
          <a:p>
            <a:pPr eaLnBrk="1" hangingPunct="1">
              <a:buFont typeface="Arial" charset="0"/>
              <a:buChar char="•"/>
              <a:defRPr/>
            </a:pPr>
            <a:r>
              <a:rPr lang="en-US" sz="2800" dirty="0" smtClean="0">
                <a:latin typeface="+mn-lt"/>
              </a:rPr>
              <a:t>Promote your research publications</a:t>
            </a:r>
          </a:p>
          <a:p>
            <a:pPr eaLnBrk="1" hangingPunct="1">
              <a:buFont typeface="Arial" charset="0"/>
              <a:buChar char="•"/>
              <a:defRPr/>
            </a:pPr>
            <a:r>
              <a:rPr lang="en-US" sz="2800" dirty="0" smtClean="0">
                <a:latin typeface="+mn-lt"/>
              </a:rPr>
              <a:t>Build collaboration opportunities and be identified</a:t>
            </a:r>
          </a:p>
        </p:txBody>
      </p:sp>
      <p:sp>
        <p:nvSpPr>
          <p:cNvPr id="7" name="矩形 6"/>
          <p:cNvSpPr/>
          <p:nvPr/>
        </p:nvSpPr>
        <p:spPr>
          <a:xfrm>
            <a:off x="5791200" y="3200400"/>
            <a:ext cx="1066800" cy="381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pic>
        <p:nvPicPr>
          <p:cNvPr id="41989" name="圖片 8" descr="圖片 261.png"/>
          <p:cNvPicPr>
            <a:picLocks noChangeAspect="1"/>
          </p:cNvPicPr>
          <p:nvPr/>
        </p:nvPicPr>
        <p:blipFill>
          <a:blip r:embed="rId3" cstate="print"/>
          <a:srcRect/>
          <a:stretch>
            <a:fillRect/>
          </a:stretch>
        </p:blipFill>
        <p:spPr bwMode="auto">
          <a:xfrm>
            <a:off x="0" y="590550"/>
            <a:ext cx="9144000" cy="3295650"/>
          </a:xfrm>
          <a:prstGeom prst="rect">
            <a:avLst/>
          </a:prstGeom>
          <a:noFill/>
          <a:ln w="9525">
            <a:noFill/>
            <a:miter lim="800000"/>
            <a:headEnd/>
            <a:tailEnd/>
          </a:ln>
        </p:spPr>
      </p:pic>
      <p:sp>
        <p:nvSpPr>
          <p:cNvPr id="10" name="橢圓 9"/>
          <p:cNvSpPr/>
          <p:nvPr/>
        </p:nvSpPr>
        <p:spPr>
          <a:xfrm>
            <a:off x="5791200" y="3124200"/>
            <a:ext cx="1295400" cy="4572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1" name="矩形 10"/>
          <p:cNvSpPr/>
          <p:nvPr/>
        </p:nvSpPr>
        <p:spPr>
          <a:xfrm>
            <a:off x="4267200" y="3200400"/>
            <a:ext cx="914400" cy="4572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cxnSp>
        <p:nvCxnSpPr>
          <p:cNvPr id="12" name="直線接點 11"/>
          <p:cNvCxnSpPr/>
          <p:nvPr/>
        </p:nvCxnSpPr>
        <p:spPr>
          <a:xfrm>
            <a:off x="762000" y="3581400"/>
            <a:ext cx="10668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linds(horizont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資料庫圖表 1"/>
          <p:cNvGraphicFramePr/>
          <p:nvPr/>
        </p:nvGraphicFramePr>
        <p:xfrm>
          <a:off x="1600200" y="16764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標題 2"/>
          <p:cNvSpPr>
            <a:spLocks noGrp="1"/>
          </p:cNvSpPr>
          <p:nvPr>
            <p:ph type="title"/>
          </p:nvPr>
        </p:nvSpPr>
        <p:spPr/>
        <p:txBody>
          <a:bodyPr/>
          <a:lstStyle/>
          <a:p>
            <a:pPr>
              <a:defRPr/>
            </a:pPr>
            <a:r>
              <a:rPr lang="zh-TW" altLang="en-US" dirty="0" smtClean="0">
                <a:latin typeface="+mn-lt"/>
              </a:rPr>
              <a:t>整合</a:t>
            </a:r>
            <a:r>
              <a:rPr lang="en-US" altLang="zh-TW" dirty="0" smtClean="0">
                <a:latin typeface="+mn-lt"/>
              </a:rPr>
              <a:t>Web of Science</a:t>
            </a:r>
            <a:r>
              <a:rPr lang="zh-TW" altLang="en-US" dirty="0" smtClean="0"/>
              <a:t>平台工具</a:t>
            </a:r>
            <a:endParaRPr lang="zh-TW" altLang="en-US" dirty="0"/>
          </a:p>
        </p:txBody>
      </p:sp>
      <p:sp>
        <p:nvSpPr>
          <p:cNvPr id="4" name="橢圓形圖說文字 3"/>
          <p:cNvSpPr/>
          <p:nvPr/>
        </p:nvSpPr>
        <p:spPr>
          <a:xfrm>
            <a:off x="0" y="1828800"/>
            <a:ext cx="1600200" cy="1752600"/>
          </a:xfrm>
          <a:prstGeom prst="wedgeEllipseCallout">
            <a:avLst>
              <a:gd name="adj1" fmla="val 130959"/>
              <a:gd name="adj2" fmla="val 44419"/>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TW" sz="2800"/>
              <a:t>DCI</a:t>
            </a:r>
          </a:p>
          <a:p>
            <a:pPr algn="ctr">
              <a:defRPr/>
            </a:pPr>
            <a:endParaRPr lang="zh-TW" altLang="en-US" sz="2800"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C:\Users\u0168331\Pictures\Presentation\Natalie-Abrams-F 4845 2011-  ResearcherID.com.png"/>
          <p:cNvPicPr>
            <a:picLocks noChangeAspect="1" noChangeArrowheads="1"/>
          </p:cNvPicPr>
          <p:nvPr/>
        </p:nvPicPr>
        <p:blipFill>
          <a:blip r:embed="rId2" cstate="print"/>
          <a:srcRect b="47945"/>
          <a:stretch>
            <a:fillRect/>
          </a:stretch>
        </p:blipFill>
        <p:spPr bwMode="auto">
          <a:xfrm>
            <a:off x="211138" y="533400"/>
            <a:ext cx="8932862" cy="5791200"/>
          </a:xfrm>
          <a:prstGeom prst="rect">
            <a:avLst/>
          </a:prstGeom>
          <a:noFill/>
          <a:ln w="9525">
            <a:noFill/>
            <a:miter lim="800000"/>
            <a:headEnd/>
            <a:tailEnd/>
          </a:ln>
        </p:spPr>
      </p:pic>
      <p:sp>
        <p:nvSpPr>
          <p:cNvPr id="3" name="Title 4"/>
          <p:cNvSpPr txBox="1">
            <a:spLocks/>
          </p:cNvSpPr>
          <p:nvPr/>
        </p:nvSpPr>
        <p:spPr>
          <a:xfrm>
            <a:off x="0" y="152400"/>
            <a:ext cx="9144000" cy="533400"/>
          </a:xfrm>
          <a:prstGeom prst="rect">
            <a:avLst/>
          </a:prstGeom>
        </p:spPr>
        <p:style>
          <a:lnRef idx="0">
            <a:schemeClr val="accent6"/>
          </a:lnRef>
          <a:fillRef idx="3">
            <a:schemeClr val="accent6"/>
          </a:fillRef>
          <a:effectRef idx="3">
            <a:schemeClr val="accent6"/>
          </a:effectRef>
          <a:fontRef idx="minor">
            <a:schemeClr val="lt1"/>
          </a:fontRef>
        </p:style>
        <p:txBody>
          <a:bodyPr/>
          <a:lstStyle/>
          <a:p>
            <a:pPr algn="ctr">
              <a:defRPr/>
            </a:pPr>
            <a:r>
              <a:rPr kumimoji="0" lang="en-US" sz="2000" dirty="0">
                <a:solidFill>
                  <a:schemeClr val="bg1"/>
                </a:solidFill>
                <a:latin typeface="Knowledge Regular" pitchFamily="34" charset="0"/>
                <a:ea typeface="+mj-ea"/>
                <a:cs typeface="+mj-cs"/>
              </a:rPr>
              <a:t>Add every publication once and the Times Cited will be updated automatically</a:t>
            </a:r>
          </a:p>
        </p:txBody>
      </p:sp>
      <p:sp>
        <p:nvSpPr>
          <p:cNvPr id="4" name="橢圓 3"/>
          <p:cNvSpPr/>
          <p:nvPr/>
        </p:nvSpPr>
        <p:spPr>
          <a:xfrm>
            <a:off x="304800" y="3429000"/>
            <a:ext cx="914400" cy="2286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5" name="矩形 4"/>
          <p:cNvSpPr/>
          <p:nvPr/>
        </p:nvSpPr>
        <p:spPr>
          <a:xfrm>
            <a:off x="304800" y="3962400"/>
            <a:ext cx="1066800" cy="304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229600" cy="1143000"/>
          </a:xfrm>
        </p:spPr>
        <p:txBody>
          <a:bodyPr/>
          <a:lstStyle/>
          <a:p>
            <a:pPr>
              <a:defRPr/>
            </a:pPr>
            <a:r>
              <a:rPr lang="en-US" dirty="0" smtClean="0">
                <a:latin typeface="+mn-lt"/>
              </a:rPr>
              <a:t>Create an accurate Citation Metrics </a:t>
            </a:r>
            <a:br>
              <a:rPr lang="en-US" dirty="0" smtClean="0">
                <a:latin typeface="+mn-lt"/>
              </a:rPr>
            </a:br>
            <a:r>
              <a:rPr lang="en-US" sz="2400" dirty="0" smtClean="0">
                <a:latin typeface="+mn-lt"/>
              </a:rPr>
              <a:t>Understand your performance progress!</a:t>
            </a:r>
            <a:endParaRPr lang="en-US" dirty="0">
              <a:latin typeface="+mn-lt"/>
            </a:endParaRPr>
          </a:p>
        </p:txBody>
      </p:sp>
      <p:pic>
        <p:nvPicPr>
          <p:cNvPr id="44035" name="Picture 2" descr="C:\Users\u0168331\Pictures\Presentation\rid_citation.PNG"/>
          <p:cNvPicPr>
            <a:picLocks noChangeAspect="1" noChangeArrowheads="1"/>
          </p:cNvPicPr>
          <p:nvPr/>
        </p:nvPicPr>
        <p:blipFill>
          <a:blip r:embed="rId3" cstate="print"/>
          <a:srcRect/>
          <a:stretch>
            <a:fillRect/>
          </a:stretch>
        </p:blipFill>
        <p:spPr bwMode="auto">
          <a:xfrm>
            <a:off x="228600" y="1676400"/>
            <a:ext cx="8721725" cy="4095750"/>
          </a:xfrm>
          <a:prstGeom prst="rect">
            <a:avLst/>
          </a:prstGeom>
          <a:noFill/>
          <a:ln w="9525">
            <a:noFill/>
            <a:miter lim="800000"/>
            <a:headEnd/>
            <a:tailEnd/>
          </a:ln>
        </p:spPr>
      </p:pic>
      <p:sp>
        <p:nvSpPr>
          <p:cNvPr id="4" name="矩形 3"/>
          <p:cNvSpPr/>
          <p:nvPr/>
        </p:nvSpPr>
        <p:spPr>
          <a:xfrm>
            <a:off x="7086600" y="3810000"/>
            <a:ext cx="990600" cy="304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457200" y="0"/>
            <a:ext cx="8229600" cy="1143000"/>
          </a:xfrm>
        </p:spPr>
        <p:txBody>
          <a:bodyPr/>
          <a:lstStyle/>
          <a:p>
            <a:r>
              <a:rPr lang="en-US" altLang="zh-TW" b="1" smtClean="0">
                <a:latin typeface="Calibri" pitchFamily="34" charset="0"/>
              </a:rPr>
              <a:t>Collaboration Network</a:t>
            </a:r>
          </a:p>
        </p:txBody>
      </p:sp>
      <p:sp>
        <p:nvSpPr>
          <p:cNvPr id="45059" name="Content Placeholder 7"/>
          <p:cNvSpPr>
            <a:spLocks noGrp="1"/>
          </p:cNvSpPr>
          <p:nvPr>
            <p:ph sz="half" idx="1"/>
          </p:nvPr>
        </p:nvSpPr>
        <p:spPr>
          <a:xfrm>
            <a:off x="304800" y="1143000"/>
            <a:ext cx="2312988" cy="5105400"/>
          </a:xfrm>
        </p:spPr>
        <p:txBody>
          <a:bodyPr/>
          <a:lstStyle/>
          <a:p>
            <a:pPr eaLnBrk="1" hangingPunct="1">
              <a:buFontTx/>
              <a:buNone/>
            </a:pPr>
            <a:r>
              <a:rPr lang="en-US" altLang="zh-TW" sz="2400" smtClean="0">
                <a:latin typeface="Calibri" pitchFamily="34" charset="0"/>
              </a:rPr>
              <a:t>Understand and appreciate:</a:t>
            </a:r>
          </a:p>
          <a:p>
            <a:pPr eaLnBrk="1" hangingPunct="1"/>
            <a:r>
              <a:rPr lang="en-US" altLang="zh-TW" sz="2400" smtClean="0">
                <a:latin typeface="Calibri" pitchFamily="34" charset="0"/>
              </a:rPr>
              <a:t>Who are key collaborators?</a:t>
            </a:r>
          </a:p>
          <a:p>
            <a:pPr eaLnBrk="1" hangingPunct="1"/>
            <a:r>
              <a:rPr lang="en-US" altLang="zh-TW" sz="2400" smtClean="0">
                <a:latin typeface="Calibri" pitchFamily="34" charset="0"/>
              </a:rPr>
              <a:t>Major focus of study or research strength</a:t>
            </a:r>
          </a:p>
          <a:p>
            <a:pPr eaLnBrk="1" hangingPunct="1"/>
            <a:r>
              <a:rPr lang="en-US" altLang="zh-TW" sz="2400" smtClean="0">
                <a:latin typeface="Calibri" pitchFamily="34" charset="0"/>
              </a:rPr>
              <a:t>Network distributions</a:t>
            </a:r>
          </a:p>
          <a:p>
            <a:pPr eaLnBrk="1" hangingPunct="1"/>
            <a:r>
              <a:rPr lang="en-US" altLang="zh-TW" sz="2400" smtClean="0">
                <a:latin typeface="Calibri" pitchFamily="34" charset="0"/>
              </a:rPr>
              <a:t>Top collaboration institutes</a:t>
            </a:r>
          </a:p>
        </p:txBody>
      </p:sp>
      <p:pic>
        <p:nvPicPr>
          <p:cNvPr id="45060" name="Picture 2" descr="C:\Users\u0168331\Pictures\Presentation\rid_author.PNG"/>
          <p:cNvPicPr>
            <a:picLocks noChangeAspect="1" noChangeArrowheads="1"/>
          </p:cNvPicPr>
          <p:nvPr/>
        </p:nvPicPr>
        <p:blipFill>
          <a:blip r:embed="rId3" cstate="print"/>
          <a:srcRect l="32648" t="9494"/>
          <a:stretch>
            <a:fillRect/>
          </a:stretch>
        </p:blipFill>
        <p:spPr bwMode="auto">
          <a:xfrm>
            <a:off x="2698750" y="1485900"/>
            <a:ext cx="6140450" cy="47672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C:\Users\u0168331\Pictures\Presentation\rid_citing_areas.PNG"/>
          <p:cNvPicPr>
            <a:picLocks noChangeAspect="1" noChangeArrowheads="1"/>
          </p:cNvPicPr>
          <p:nvPr/>
        </p:nvPicPr>
        <p:blipFill>
          <a:blip r:embed="rId2" cstate="print"/>
          <a:srcRect/>
          <a:stretch>
            <a:fillRect/>
          </a:stretch>
        </p:blipFill>
        <p:spPr bwMode="auto">
          <a:xfrm>
            <a:off x="0" y="838200"/>
            <a:ext cx="4887913" cy="3581400"/>
          </a:xfrm>
          <a:prstGeom prst="rect">
            <a:avLst/>
          </a:prstGeom>
          <a:noFill/>
          <a:ln w="9525">
            <a:solidFill>
              <a:srgbClr val="FF0000"/>
            </a:solidFill>
            <a:miter lim="800000"/>
            <a:headEnd/>
            <a:tailEnd/>
          </a:ln>
        </p:spPr>
      </p:pic>
      <p:pic>
        <p:nvPicPr>
          <p:cNvPr id="22531" name="Picture 3" descr="C:\Users\u0168331\Pictures\Presentation\rid_citing_inst.PNG"/>
          <p:cNvPicPr>
            <a:picLocks noChangeAspect="1" noChangeArrowheads="1"/>
          </p:cNvPicPr>
          <p:nvPr/>
        </p:nvPicPr>
        <p:blipFill>
          <a:blip r:embed="rId3" cstate="print"/>
          <a:srcRect/>
          <a:stretch>
            <a:fillRect/>
          </a:stretch>
        </p:blipFill>
        <p:spPr bwMode="auto">
          <a:xfrm>
            <a:off x="4448175" y="1295400"/>
            <a:ext cx="4695825" cy="3387725"/>
          </a:xfrm>
          <a:prstGeom prst="rect">
            <a:avLst/>
          </a:prstGeom>
          <a:noFill/>
          <a:ln w="9525">
            <a:solidFill>
              <a:srgbClr val="FF0000"/>
            </a:solidFill>
            <a:miter lim="800000"/>
            <a:headEnd/>
            <a:tailEnd/>
          </a:ln>
        </p:spPr>
      </p:pic>
      <p:pic>
        <p:nvPicPr>
          <p:cNvPr id="22532" name="Picture 4" descr="C:\Users\u0168331\Pictures\Presentation\rid_citing_map.PNG"/>
          <p:cNvPicPr>
            <a:picLocks noChangeAspect="1" noChangeArrowheads="1"/>
          </p:cNvPicPr>
          <p:nvPr/>
        </p:nvPicPr>
        <p:blipFill>
          <a:blip r:embed="rId4" cstate="print"/>
          <a:srcRect/>
          <a:stretch>
            <a:fillRect/>
          </a:stretch>
        </p:blipFill>
        <p:spPr bwMode="auto">
          <a:xfrm>
            <a:off x="2614613" y="2963863"/>
            <a:ext cx="4700587" cy="3894137"/>
          </a:xfrm>
          <a:prstGeom prst="rect">
            <a:avLst/>
          </a:prstGeom>
          <a:noFill/>
          <a:ln w="9525">
            <a:solidFill>
              <a:srgbClr val="FF0000"/>
            </a:solidFill>
            <a:miter lim="800000"/>
            <a:headEnd/>
            <a:tailEnd/>
          </a:ln>
        </p:spPr>
      </p:pic>
      <p:sp>
        <p:nvSpPr>
          <p:cNvPr id="5" name="文字方塊 4"/>
          <p:cNvSpPr txBox="1"/>
          <p:nvPr/>
        </p:nvSpPr>
        <p:spPr>
          <a:xfrm>
            <a:off x="762000" y="0"/>
            <a:ext cx="7315200" cy="769938"/>
          </a:xfrm>
          <a:prstGeom prst="rect">
            <a:avLst/>
          </a:prstGeom>
          <a:noFill/>
        </p:spPr>
        <p:txBody>
          <a:bodyPr>
            <a:spAutoFit/>
          </a:bodyPr>
          <a:lstStyle/>
          <a:p>
            <a:pPr algn="ctr" eaLnBrk="0" hangingPunct="0">
              <a:defRPr/>
            </a:pPr>
            <a:r>
              <a:rPr lang="en-US" altLang="zh-TW" sz="4400" b="1" dirty="0">
                <a:latin typeface="+mj-lt"/>
                <a:ea typeface="標楷體" pitchFamily="65" charset="-120"/>
                <a:cs typeface="+mj-cs"/>
              </a:rPr>
              <a:t>Citing Articles Network</a:t>
            </a:r>
            <a:endParaRPr lang="zh-TW" altLang="en-US" sz="4400" b="1" dirty="0">
              <a:latin typeface="+mj-lt"/>
              <a:ea typeface="標楷體" pitchFamily="65" charset="-120"/>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2531"/>
                                        </p:tgtEl>
                                        <p:attrNameLst>
                                          <p:attrName>style.visibility</p:attrName>
                                        </p:attrNameLst>
                                      </p:cBhvr>
                                      <p:to>
                                        <p:strVal val="visible"/>
                                      </p:to>
                                    </p:set>
                                    <p:animEffect transition="in" filter="blinds(horizontal)">
                                      <p:cBhvr>
                                        <p:cTn id="7" dur="500"/>
                                        <p:tgtEl>
                                          <p:spTgt spid="2253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2532"/>
                                        </p:tgtEl>
                                        <p:attrNameLst>
                                          <p:attrName>style.visibility</p:attrName>
                                        </p:attrNameLst>
                                      </p:cBhvr>
                                      <p:to>
                                        <p:strVal val="visible"/>
                                      </p:to>
                                    </p:set>
                                    <p:anim calcmode="lin" valueType="num">
                                      <p:cBhvr additive="base">
                                        <p:cTn id="12" dur="500" fill="hold"/>
                                        <p:tgtEl>
                                          <p:spTgt spid="22532"/>
                                        </p:tgtEl>
                                        <p:attrNameLst>
                                          <p:attrName>ppt_x</p:attrName>
                                        </p:attrNameLst>
                                      </p:cBhvr>
                                      <p:tavLst>
                                        <p:tav tm="0">
                                          <p:val>
                                            <p:strVal val="#ppt_x"/>
                                          </p:val>
                                        </p:tav>
                                        <p:tav tm="100000">
                                          <p:val>
                                            <p:strVal val="#ppt_x"/>
                                          </p:val>
                                        </p:tav>
                                      </p:tavLst>
                                    </p:anim>
                                    <p:anim calcmode="lin" valueType="num">
                                      <p:cBhvr additive="base">
                                        <p:cTn id="13" dur="500" fill="hold"/>
                                        <p:tgtEl>
                                          <p:spTgt spid="225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Number Placeholder 3"/>
          <p:cNvSpPr>
            <a:spLocks noGrp="1"/>
          </p:cNvSpPr>
          <p:nvPr>
            <p:ph type="sldNum" sz="quarter" idx="12"/>
          </p:nvPr>
        </p:nvSpPr>
        <p:spPr>
          <a:xfrm>
            <a:off x="3124200" y="6394450"/>
            <a:ext cx="5172075" cy="231775"/>
          </a:xfrm>
        </p:spPr>
        <p:txBody>
          <a:bodyPr lIns="0" rIns="0"/>
          <a:lstStyle/>
          <a:p>
            <a:pPr>
              <a:defRPr/>
            </a:pPr>
            <a:fld id="{5C936585-BE3B-40BD-A41D-694E5EAF732F}" type="slidenum">
              <a:rPr lang="en-US" altLang="ja-JP" smtClean="0">
                <a:solidFill>
                  <a:srgbClr val="FFFFFF"/>
                </a:solidFill>
              </a:rPr>
              <a:pPr>
                <a:defRPr/>
              </a:pPr>
              <a:t>44</a:t>
            </a:fld>
            <a:endParaRPr lang="en-US" altLang="ja-JP" smtClean="0">
              <a:solidFill>
                <a:srgbClr val="FFFFFF"/>
              </a:solidFill>
            </a:endParaRPr>
          </a:p>
        </p:txBody>
      </p:sp>
      <p:graphicFrame>
        <p:nvGraphicFramePr>
          <p:cNvPr id="5" name="Diagram 4"/>
          <p:cNvGraphicFramePr/>
          <p:nvPr/>
        </p:nvGraphicFramePr>
        <p:xfrm>
          <a:off x="183714" y="76326"/>
          <a:ext cx="8765213" cy="62391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7108" name="TextBox 3"/>
          <p:cNvSpPr txBox="1">
            <a:spLocks noChangeArrowheads="1"/>
          </p:cNvSpPr>
          <p:nvPr/>
        </p:nvSpPr>
        <p:spPr bwMode="auto">
          <a:xfrm>
            <a:off x="3124200" y="2743200"/>
            <a:ext cx="3000375" cy="923925"/>
          </a:xfrm>
          <a:prstGeom prst="rect">
            <a:avLst/>
          </a:prstGeom>
          <a:noFill/>
          <a:ln w="9525">
            <a:noFill/>
            <a:miter lim="800000"/>
            <a:headEnd/>
            <a:tailEnd/>
          </a:ln>
        </p:spPr>
        <p:txBody>
          <a:bodyPr>
            <a:spAutoFit/>
          </a:bodyPr>
          <a:lstStyle/>
          <a:p>
            <a:pPr algn="ctr"/>
            <a:r>
              <a:rPr lang="en-US" altLang="zh-TW" i="1"/>
              <a:t>Web of Science </a:t>
            </a:r>
            <a:r>
              <a:rPr lang="en-US" altLang="zh-TW"/>
              <a:t>Workflow in Improving research Performance</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Slide Number Placeholder 3"/>
          <p:cNvSpPr>
            <a:spLocks noGrp="1"/>
          </p:cNvSpPr>
          <p:nvPr>
            <p:ph type="sldNum" sz="quarter" idx="12"/>
          </p:nvPr>
        </p:nvSpPr>
        <p:spPr>
          <a:xfrm>
            <a:off x="3124200" y="6394450"/>
            <a:ext cx="5172075" cy="231775"/>
          </a:xfrm>
        </p:spPr>
        <p:txBody>
          <a:bodyPr lIns="0" rIns="0"/>
          <a:lstStyle/>
          <a:p>
            <a:pPr>
              <a:defRPr/>
            </a:pPr>
            <a:fld id="{6968A935-B472-416F-800D-36426AB6179F}" type="slidenum">
              <a:rPr lang="en-US" altLang="ja-JP" smtClean="0">
                <a:solidFill>
                  <a:srgbClr val="FFFFFF"/>
                </a:solidFill>
              </a:rPr>
              <a:pPr>
                <a:defRPr/>
              </a:pPr>
              <a:t>45</a:t>
            </a:fld>
            <a:endParaRPr lang="en-US" altLang="ja-JP" smtClean="0">
              <a:solidFill>
                <a:srgbClr val="FFFFFF"/>
              </a:solidFill>
            </a:endParaRPr>
          </a:p>
        </p:txBody>
      </p:sp>
      <p:graphicFrame>
        <p:nvGraphicFramePr>
          <p:cNvPr id="5" name="Diagram 4"/>
          <p:cNvGraphicFramePr/>
          <p:nvPr/>
        </p:nvGraphicFramePr>
        <p:xfrm>
          <a:off x="183714" y="64134"/>
          <a:ext cx="8765213" cy="62391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8132" name="TextBox 3"/>
          <p:cNvSpPr txBox="1">
            <a:spLocks noChangeArrowheads="1"/>
          </p:cNvSpPr>
          <p:nvPr/>
        </p:nvSpPr>
        <p:spPr bwMode="auto">
          <a:xfrm>
            <a:off x="3200400" y="2743200"/>
            <a:ext cx="3000375" cy="923925"/>
          </a:xfrm>
          <a:prstGeom prst="rect">
            <a:avLst/>
          </a:prstGeom>
          <a:noFill/>
          <a:ln w="9525">
            <a:noFill/>
            <a:miter lim="800000"/>
            <a:headEnd/>
            <a:tailEnd/>
          </a:ln>
        </p:spPr>
        <p:txBody>
          <a:bodyPr>
            <a:spAutoFit/>
          </a:bodyPr>
          <a:lstStyle/>
          <a:p>
            <a:pPr algn="ctr"/>
            <a:r>
              <a:rPr lang="en-US" altLang="zh-TW" i="1"/>
              <a:t>Web of Science </a:t>
            </a:r>
            <a:r>
              <a:rPr lang="en-US" altLang="zh-TW"/>
              <a:t>Workflow in Improving research Performance</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標題 4"/>
          <p:cNvSpPr>
            <a:spLocks noGrp="1"/>
          </p:cNvSpPr>
          <p:nvPr>
            <p:ph type="title"/>
          </p:nvPr>
        </p:nvSpPr>
        <p:spPr/>
        <p:txBody>
          <a:bodyPr/>
          <a:lstStyle/>
          <a:p>
            <a:r>
              <a:rPr lang="en-US" altLang="zh-TW" sz="4800" b="1" smtClean="0">
                <a:latin typeface="Calibri" pitchFamily="34" charset="0"/>
              </a:rPr>
              <a:t>[Part 2]</a:t>
            </a:r>
            <a:endParaRPr lang="zh-TW" altLang="en-US" sz="4800" smtClean="0">
              <a:latin typeface="Calibri" pitchFamily="34" charset="0"/>
            </a:endParaRPr>
          </a:p>
        </p:txBody>
      </p:sp>
      <p:graphicFrame>
        <p:nvGraphicFramePr>
          <p:cNvPr id="6" name="內容版面配置區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圖片 1" descr="圖片 174.png"/>
          <p:cNvPicPr>
            <a:picLocks noChangeAspect="1"/>
          </p:cNvPicPr>
          <p:nvPr/>
        </p:nvPicPr>
        <p:blipFill>
          <a:blip r:embed="rId2" cstate="print"/>
          <a:srcRect t="37682"/>
          <a:stretch>
            <a:fillRect/>
          </a:stretch>
        </p:blipFill>
        <p:spPr bwMode="auto">
          <a:xfrm>
            <a:off x="9525" y="0"/>
            <a:ext cx="9134475" cy="3276600"/>
          </a:xfrm>
          <a:prstGeom prst="rect">
            <a:avLst/>
          </a:prstGeom>
          <a:noFill/>
          <a:ln w="9525">
            <a:noFill/>
            <a:miter lim="800000"/>
            <a:headEnd/>
            <a:tailEnd/>
          </a:ln>
        </p:spPr>
      </p:pic>
      <p:sp>
        <p:nvSpPr>
          <p:cNvPr id="3" name="橢圓 2"/>
          <p:cNvSpPr/>
          <p:nvPr/>
        </p:nvSpPr>
        <p:spPr>
          <a:xfrm>
            <a:off x="5262563" y="2781300"/>
            <a:ext cx="1447800" cy="6096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4" name="向右箭號圖說文字 3"/>
          <p:cNvSpPr/>
          <p:nvPr/>
        </p:nvSpPr>
        <p:spPr>
          <a:xfrm>
            <a:off x="1295400" y="1371600"/>
            <a:ext cx="914400" cy="533400"/>
          </a:xfrm>
          <a:prstGeom prst="rightArrowCallout">
            <a:avLst/>
          </a:prstGeom>
        </p:spPr>
        <p:style>
          <a:lnRef idx="1">
            <a:schemeClr val="accent6"/>
          </a:lnRef>
          <a:fillRef idx="3">
            <a:schemeClr val="accent6"/>
          </a:fillRef>
          <a:effectRef idx="2">
            <a:schemeClr val="accent6"/>
          </a:effectRef>
          <a:fontRef idx="minor">
            <a:schemeClr val="lt1"/>
          </a:fontRef>
        </p:style>
        <p:txBody>
          <a:bodyPr anchor="ctr"/>
          <a:lstStyle/>
          <a:p>
            <a:pPr algn="ctr">
              <a:defRPr/>
            </a:pPr>
            <a:r>
              <a:rPr lang="en-US" altLang="zh-TW" sz="3600" dirty="0"/>
              <a:t>1</a:t>
            </a:r>
            <a:endParaRPr lang="zh-TW" altLang="en-US" sz="3600" dirty="0"/>
          </a:p>
        </p:txBody>
      </p:sp>
      <p:sp>
        <p:nvSpPr>
          <p:cNvPr id="7" name="矩形 6"/>
          <p:cNvSpPr/>
          <p:nvPr/>
        </p:nvSpPr>
        <p:spPr>
          <a:xfrm>
            <a:off x="385763" y="114300"/>
            <a:ext cx="1371600" cy="4572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8" name="向右箭號 7"/>
          <p:cNvSpPr/>
          <p:nvPr/>
        </p:nvSpPr>
        <p:spPr>
          <a:xfrm>
            <a:off x="233363" y="2019300"/>
            <a:ext cx="381000" cy="22860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9" name="向右箭號 8"/>
          <p:cNvSpPr/>
          <p:nvPr/>
        </p:nvSpPr>
        <p:spPr>
          <a:xfrm>
            <a:off x="2824163" y="2019300"/>
            <a:ext cx="381000" cy="22860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pic>
        <p:nvPicPr>
          <p:cNvPr id="13" name="圖片 1" descr="圖片 175.png"/>
          <p:cNvPicPr>
            <a:picLocks noChangeAspect="1"/>
          </p:cNvPicPr>
          <p:nvPr/>
        </p:nvPicPr>
        <p:blipFill>
          <a:blip r:embed="rId3" cstate="print"/>
          <a:srcRect t="15094"/>
          <a:stretch>
            <a:fillRect/>
          </a:stretch>
        </p:blipFill>
        <p:spPr bwMode="auto">
          <a:xfrm>
            <a:off x="133350" y="3429000"/>
            <a:ext cx="9010650" cy="3000375"/>
          </a:xfrm>
          <a:prstGeom prst="rect">
            <a:avLst/>
          </a:prstGeom>
          <a:noFill/>
          <a:ln w="9525">
            <a:noFill/>
            <a:miter lim="800000"/>
            <a:headEnd/>
            <a:tailEnd/>
          </a:ln>
        </p:spPr>
      </p:pic>
      <p:sp>
        <p:nvSpPr>
          <p:cNvPr id="14" name="橢圓 13"/>
          <p:cNvSpPr/>
          <p:nvPr/>
        </p:nvSpPr>
        <p:spPr>
          <a:xfrm>
            <a:off x="6400800" y="4295775"/>
            <a:ext cx="1371600" cy="533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5" name="向右箭號圖說文字 4"/>
          <p:cNvSpPr/>
          <p:nvPr/>
        </p:nvSpPr>
        <p:spPr>
          <a:xfrm>
            <a:off x="3733800" y="3838575"/>
            <a:ext cx="914400" cy="533400"/>
          </a:xfrm>
          <a:prstGeom prst="rightArrowCallout">
            <a:avLst/>
          </a:prstGeom>
        </p:spPr>
        <p:style>
          <a:lnRef idx="1">
            <a:schemeClr val="accent6"/>
          </a:lnRef>
          <a:fillRef idx="3">
            <a:schemeClr val="accent6"/>
          </a:fillRef>
          <a:effectRef idx="2">
            <a:schemeClr val="accent6"/>
          </a:effectRef>
          <a:fontRef idx="minor">
            <a:schemeClr val="lt1"/>
          </a:fontRef>
        </p:style>
        <p:txBody>
          <a:bodyPr anchor="ctr"/>
          <a:lstStyle/>
          <a:p>
            <a:pPr algn="ctr">
              <a:defRPr/>
            </a:pPr>
            <a:r>
              <a:rPr lang="en-US" altLang="zh-TW" sz="3600" dirty="0"/>
              <a:t>2</a:t>
            </a:r>
            <a:endParaRPr lang="zh-TW" altLang="en-US" sz="3600" dirty="0"/>
          </a:p>
        </p:txBody>
      </p:sp>
      <p:sp>
        <p:nvSpPr>
          <p:cNvPr id="15" name="向右箭號 14"/>
          <p:cNvSpPr/>
          <p:nvPr/>
        </p:nvSpPr>
        <p:spPr>
          <a:xfrm>
            <a:off x="381000" y="5791200"/>
            <a:ext cx="381000" cy="22860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6" name="文字方塊 15"/>
          <p:cNvSpPr txBox="1"/>
          <p:nvPr/>
        </p:nvSpPr>
        <p:spPr>
          <a:xfrm>
            <a:off x="2667000" y="68759"/>
            <a:ext cx="4343400" cy="769441"/>
          </a:xfrm>
          <a:prstGeom prst="rect">
            <a:avLst/>
          </a:prstGeom>
        </p:spPr>
        <p:style>
          <a:lnRef idx="0">
            <a:schemeClr val="accent6"/>
          </a:lnRef>
          <a:fillRef idx="3">
            <a:schemeClr val="accent6"/>
          </a:fillRef>
          <a:effectRef idx="3">
            <a:schemeClr val="accent6"/>
          </a:effectRef>
          <a:fontRef idx="minor">
            <a:schemeClr val="lt1"/>
          </a:fontRef>
        </p:style>
        <p:txBody>
          <a:bodyPr>
            <a:spAutoFit/>
          </a:bodyPr>
          <a:lstStyle/>
          <a:p>
            <a:pPr algn="ctr">
              <a:defRPr/>
            </a:pPr>
            <a:r>
              <a:rPr lang="zh-TW" altLang="en-US" sz="4400" dirty="0">
                <a:ea typeface="標楷體" pitchFamily="65" charset="-120"/>
              </a:rPr>
              <a:t>作者查詢三步驟</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lide(fromBottom)">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slide(fromBottom)">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slide(fromBottom)">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additive="base">
                                        <p:cTn id="22" dur="500" fill="hold"/>
                                        <p:tgtEl>
                                          <p:spTgt spid="13"/>
                                        </p:tgtEl>
                                        <p:attrNameLst>
                                          <p:attrName>ppt_x</p:attrName>
                                        </p:attrNameLst>
                                      </p:cBhvr>
                                      <p:tavLst>
                                        <p:tav tm="0">
                                          <p:val>
                                            <p:strVal val="#ppt_x"/>
                                          </p:val>
                                        </p:tav>
                                        <p:tav tm="100000">
                                          <p:val>
                                            <p:strVal val="#ppt_x"/>
                                          </p:val>
                                        </p:tav>
                                      </p:tavLst>
                                    </p:anim>
                                    <p:anim calcmode="lin" valueType="num">
                                      <p:cBhvr additive="base">
                                        <p:cTn id="23" dur="500" fill="hold"/>
                                        <p:tgtEl>
                                          <p:spTgt spid="13"/>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additive="base">
                                        <p:cTn id="26" dur="500" fill="hold"/>
                                        <p:tgtEl>
                                          <p:spTgt spid="5"/>
                                        </p:tgtEl>
                                        <p:attrNameLst>
                                          <p:attrName>ppt_x</p:attrName>
                                        </p:attrNameLst>
                                      </p:cBhvr>
                                      <p:tavLst>
                                        <p:tav tm="0">
                                          <p:val>
                                            <p:strVal val="#ppt_x"/>
                                          </p:val>
                                        </p:tav>
                                        <p:tav tm="100000">
                                          <p:val>
                                            <p:strVal val="#ppt_x"/>
                                          </p:val>
                                        </p:tav>
                                      </p:tavLst>
                                    </p:anim>
                                    <p:anim calcmode="lin" valueType="num">
                                      <p:cBhvr additive="base">
                                        <p:cTn id="27"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slide(fromBottom)">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4"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slide(fromBottom)">
                                      <p:cBhvr>
                                        <p:cTn id="3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P spid="9" grpId="0" animBg="1"/>
      <p:bldP spid="14" grpId="0" animBg="1"/>
      <p:bldP spid="5" grpId="0" animBg="1"/>
      <p:bldP spid="15"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圖片 1" descr="圖片 176.png"/>
          <p:cNvPicPr>
            <a:picLocks noChangeAspect="1"/>
          </p:cNvPicPr>
          <p:nvPr/>
        </p:nvPicPr>
        <p:blipFill>
          <a:blip r:embed="rId2" cstate="print"/>
          <a:srcRect t="15556" b="23334"/>
          <a:stretch>
            <a:fillRect/>
          </a:stretch>
        </p:blipFill>
        <p:spPr bwMode="auto">
          <a:xfrm>
            <a:off x="0" y="0"/>
            <a:ext cx="8915400" cy="4086225"/>
          </a:xfrm>
          <a:prstGeom prst="rect">
            <a:avLst/>
          </a:prstGeom>
          <a:noFill/>
          <a:ln w="9525">
            <a:noFill/>
            <a:miter lim="800000"/>
            <a:headEnd/>
            <a:tailEnd/>
          </a:ln>
        </p:spPr>
      </p:pic>
      <p:pic>
        <p:nvPicPr>
          <p:cNvPr id="51203" name="圖片 2" descr="圖片 177.png"/>
          <p:cNvPicPr>
            <a:picLocks noChangeAspect="1"/>
          </p:cNvPicPr>
          <p:nvPr/>
        </p:nvPicPr>
        <p:blipFill>
          <a:blip r:embed="rId3" cstate="print"/>
          <a:srcRect t="65556" b="12949"/>
          <a:stretch>
            <a:fillRect/>
          </a:stretch>
        </p:blipFill>
        <p:spPr bwMode="auto">
          <a:xfrm>
            <a:off x="0" y="4068763"/>
            <a:ext cx="8839200" cy="2255837"/>
          </a:xfrm>
          <a:prstGeom prst="rect">
            <a:avLst/>
          </a:prstGeom>
          <a:noFill/>
          <a:ln w="9525">
            <a:noFill/>
            <a:miter lim="800000"/>
            <a:headEnd/>
            <a:tailEnd/>
          </a:ln>
        </p:spPr>
      </p:pic>
      <p:sp>
        <p:nvSpPr>
          <p:cNvPr id="4" name="矩形 3"/>
          <p:cNvSpPr/>
          <p:nvPr/>
        </p:nvSpPr>
        <p:spPr>
          <a:xfrm>
            <a:off x="609600" y="4419600"/>
            <a:ext cx="2438400" cy="1066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5" name="橢圓 4"/>
          <p:cNvSpPr/>
          <p:nvPr/>
        </p:nvSpPr>
        <p:spPr>
          <a:xfrm>
            <a:off x="7543800" y="5867400"/>
            <a:ext cx="914400" cy="533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6" name="向右箭號圖說文字 5"/>
          <p:cNvSpPr/>
          <p:nvPr/>
        </p:nvSpPr>
        <p:spPr>
          <a:xfrm>
            <a:off x="6024563" y="342900"/>
            <a:ext cx="914400" cy="533400"/>
          </a:xfrm>
          <a:prstGeom prst="rightArrowCallout">
            <a:avLst/>
          </a:prstGeom>
        </p:spPr>
        <p:style>
          <a:lnRef idx="1">
            <a:schemeClr val="accent6"/>
          </a:lnRef>
          <a:fillRef idx="3">
            <a:schemeClr val="accent6"/>
          </a:fillRef>
          <a:effectRef idx="2">
            <a:schemeClr val="accent6"/>
          </a:effectRef>
          <a:fontRef idx="minor">
            <a:schemeClr val="lt1"/>
          </a:fontRef>
        </p:style>
        <p:txBody>
          <a:bodyPr anchor="ctr"/>
          <a:lstStyle/>
          <a:p>
            <a:pPr algn="ctr">
              <a:defRPr/>
            </a:pPr>
            <a:r>
              <a:rPr lang="en-US" altLang="zh-TW" sz="3600" dirty="0"/>
              <a:t>3</a:t>
            </a:r>
            <a:endParaRPr lang="zh-TW" altLang="en-US" sz="3600"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圖片 1" descr="圖片 179.png"/>
          <p:cNvPicPr>
            <a:picLocks noChangeAspect="1"/>
          </p:cNvPicPr>
          <p:nvPr/>
        </p:nvPicPr>
        <p:blipFill>
          <a:blip r:embed="rId2" cstate="print"/>
          <a:srcRect t="6207" b="60094"/>
          <a:stretch>
            <a:fillRect/>
          </a:stretch>
        </p:blipFill>
        <p:spPr bwMode="auto">
          <a:xfrm>
            <a:off x="152400" y="65088"/>
            <a:ext cx="8763000" cy="6259512"/>
          </a:xfrm>
          <a:prstGeom prst="rect">
            <a:avLst/>
          </a:prstGeom>
          <a:noFill/>
          <a:ln w="9525">
            <a:noFill/>
            <a:miter lim="800000"/>
            <a:headEnd/>
            <a:tailEnd/>
          </a:ln>
        </p:spPr>
      </p:pic>
      <p:sp>
        <p:nvSpPr>
          <p:cNvPr id="3" name="矩形 2"/>
          <p:cNvSpPr/>
          <p:nvPr/>
        </p:nvSpPr>
        <p:spPr>
          <a:xfrm>
            <a:off x="2971800" y="1676400"/>
            <a:ext cx="2667000" cy="5334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4" name="橢圓 3"/>
          <p:cNvSpPr/>
          <p:nvPr/>
        </p:nvSpPr>
        <p:spPr>
          <a:xfrm>
            <a:off x="0" y="457200"/>
            <a:ext cx="2209800" cy="4572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5" name="矩形 4"/>
          <p:cNvSpPr/>
          <p:nvPr/>
        </p:nvSpPr>
        <p:spPr>
          <a:xfrm>
            <a:off x="7086600" y="3200400"/>
            <a:ext cx="1524000" cy="27432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6" name="文字方塊 5"/>
          <p:cNvSpPr txBox="1"/>
          <p:nvPr/>
        </p:nvSpPr>
        <p:spPr>
          <a:xfrm>
            <a:off x="3048000" y="76200"/>
            <a:ext cx="5867400" cy="707886"/>
          </a:xfrm>
          <a:prstGeom prst="rect">
            <a:avLst/>
          </a:prstGeom>
        </p:spPr>
        <p:style>
          <a:lnRef idx="0">
            <a:schemeClr val="accent6"/>
          </a:lnRef>
          <a:fillRef idx="3">
            <a:schemeClr val="accent6"/>
          </a:fillRef>
          <a:effectRef idx="3">
            <a:schemeClr val="accent6"/>
          </a:effectRef>
          <a:fontRef idx="minor">
            <a:schemeClr val="lt1"/>
          </a:fontRef>
        </p:style>
        <p:txBody>
          <a:bodyPr>
            <a:spAutoFit/>
          </a:bodyPr>
          <a:lstStyle/>
          <a:p>
            <a:pPr algn="ctr">
              <a:defRPr/>
            </a:pPr>
            <a:r>
              <a:rPr lang="zh-TW" altLang="en-US" sz="4000" dirty="0">
                <a:ea typeface="標楷體" pitchFamily="65" charset="-120"/>
              </a:rPr>
              <a:t>作者作品之被引狀況</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Bottom)">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latin typeface="+mn-lt"/>
              </a:rPr>
              <a:t>Can this process be improved ?</a:t>
            </a:r>
            <a:endParaRPr lang="en-US" dirty="0">
              <a:latin typeface="+mn-lt"/>
            </a:endParaRPr>
          </a:p>
        </p:txBody>
      </p:sp>
      <p:sp>
        <p:nvSpPr>
          <p:cNvPr id="7171" name="Rectangle 4"/>
          <p:cNvSpPr>
            <a:spLocks noChangeArrowheads="1"/>
          </p:cNvSpPr>
          <p:nvPr/>
        </p:nvSpPr>
        <p:spPr bwMode="auto">
          <a:xfrm>
            <a:off x="5986463" y="5546725"/>
            <a:ext cx="2352675" cy="268288"/>
          </a:xfrm>
          <a:prstGeom prst="rect">
            <a:avLst/>
          </a:prstGeom>
          <a:solidFill>
            <a:schemeClr val="bg1"/>
          </a:solidFill>
          <a:ln w="9525" algn="ctr">
            <a:noFill/>
            <a:round/>
            <a:headEnd/>
            <a:tailEnd/>
          </a:ln>
        </p:spPr>
        <p:txBody>
          <a:bodyPr lIns="0" tIns="0" rIns="182880" bIns="0"/>
          <a:lstStyle/>
          <a:p>
            <a:pPr>
              <a:spcBef>
                <a:spcPct val="50000"/>
              </a:spcBef>
            </a:pPr>
            <a:endParaRPr kumimoji="0" lang="en-US" altLang="zh-TW" sz="2400"/>
          </a:p>
        </p:txBody>
      </p:sp>
      <p:sp>
        <p:nvSpPr>
          <p:cNvPr id="7172" name="Rectangle 5"/>
          <p:cNvSpPr>
            <a:spLocks noChangeArrowheads="1"/>
          </p:cNvSpPr>
          <p:nvPr/>
        </p:nvSpPr>
        <p:spPr bwMode="auto">
          <a:xfrm>
            <a:off x="2676525" y="5357813"/>
            <a:ext cx="2352675" cy="268287"/>
          </a:xfrm>
          <a:prstGeom prst="rect">
            <a:avLst/>
          </a:prstGeom>
          <a:solidFill>
            <a:schemeClr val="bg1"/>
          </a:solidFill>
          <a:ln w="9525" algn="ctr">
            <a:noFill/>
            <a:round/>
            <a:headEnd/>
            <a:tailEnd/>
          </a:ln>
        </p:spPr>
        <p:txBody>
          <a:bodyPr lIns="0" tIns="0" rIns="182880" bIns="0"/>
          <a:lstStyle/>
          <a:p>
            <a:pPr>
              <a:spcBef>
                <a:spcPct val="50000"/>
              </a:spcBef>
            </a:pPr>
            <a:endParaRPr kumimoji="0" lang="en-US" altLang="zh-TW" sz="2400"/>
          </a:p>
        </p:txBody>
      </p:sp>
      <p:sp>
        <p:nvSpPr>
          <p:cNvPr id="7173" name="Rectangle 6"/>
          <p:cNvSpPr>
            <a:spLocks noChangeArrowheads="1"/>
          </p:cNvSpPr>
          <p:nvPr/>
        </p:nvSpPr>
        <p:spPr bwMode="auto">
          <a:xfrm flipV="1">
            <a:off x="652463" y="5595938"/>
            <a:ext cx="1127125" cy="457200"/>
          </a:xfrm>
          <a:prstGeom prst="rect">
            <a:avLst/>
          </a:prstGeom>
          <a:solidFill>
            <a:schemeClr val="bg1"/>
          </a:solidFill>
          <a:ln w="9525" algn="ctr">
            <a:noFill/>
            <a:round/>
            <a:headEnd/>
            <a:tailEnd/>
          </a:ln>
        </p:spPr>
        <p:txBody>
          <a:bodyPr lIns="0" tIns="0" rIns="182880" bIns="0"/>
          <a:lstStyle/>
          <a:p>
            <a:pPr>
              <a:spcBef>
                <a:spcPct val="50000"/>
              </a:spcBef>
            </a:pPr>
            <a:endParaRPr kumimoji="0" lang="en-US" altLang="zh-TW" sz="2400"/>
          </a:p>
        </p:txBody>
      </p:sp>
      <p:pic>
        <p:nvPicPr>
          <p:cNvPr id="7174" name="Picture 2"/>
          <p:cNvPicPr>
            <a:picLocks noChangeAspect="1" noChangeArrowheads="1"/>
          </p:cNvPicPr>
          <p:nvPr/>
        </p:nvPicPr>
        <p:blipFill>
          <a:blip r:embed="rId2" cstate="print"/>
          <a:srcRect t="3949"/>
          <a:stretch>
            <a:fillRect/>
          </a:stretch>
        </p:blipFill>
        <p:spPr bwMode="auto">
          <a:xfrm>
            <a:off x="271463" y="1528763"/>
            <a:ext cx="8440737" cy="47593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圖片 1" descr="圖片 207.png"/>
          <p:cNvPicPr>
            <a:picLocks noChangeAspect="1"/>
          </p:cNvPicPr>
          <p:nvPr/>
        </p:nvPicPr>
        <p:blipFill>
          <a:blip r:embed="rId2" cstate="print"/>
          <a:srcRect/>
          <a:stretch>
            <a:fillRect/>
          </a:stretch>
        </p:blipFill>
        <p:spPr bwMode="auto">
          <a:xfrm>
            <a:off x="0" y="884238"/>
            <a:ext cx="9144000" cy="5089525"/>
          </a:xfrm>
          <a:prstGeom prst="rect">
            <a:avLst/>
          </a:prstGeom>
          <a:noFill/>
          <a:ln w="9525">
            <a:noFill/>
            <a:miter lim="800000"/>
            <a:headEnd/>
            <a:tailEnd/>
          </a:ln>
        </p:spPr>
      </p:pic>
      <p:sp>
        <p:nvSpPr>
          <p:cNvPr id="3" name="矩形 2"/>
          <p:cNvSpPr/>
          <p:nvPr/>
        </p:nvSpPr>
        <p:spPr>
          <a:xfrm>
            <a:off x="5029200" y="2286000"/>
            <a:ext cx="1981200" cy="381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5" name="橢圓 4"/>
          <p:cNvSpPr/>
          <p:nvPr/>
        </p:nvSpPr>
        <p:spPr>
          <a:xfrm>
            <a:off x="3733800" y="4114800"/>
            <a:ext cx="914400" cy="3810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6" name="文字方塊 5"/>
          <p:cNvSpPr txBox="1"/>
          <p:nvPr/>
        </p:nvSpPr>
        <p:spPr>
          <a:xfrm>
            <a:off x="1295400" y="68759"/>
            <a:ext cx="7086600" cy="769441"/>
          </a:xfrm>
          <a:prstGeom prst="rect">
            <a:avLst/>
          </a:prstGeom>
        </p:spPr>
        <p:style>
          <a:lnRef idx="0">
            <a:schemeClr val="accent6"/>
          </a:lnRef>
          <a:fillRef idx="3">
            <a:schemeClr val="accent6"/>
          </a:fillRef>
          <a:effectRef idx="3">
            <a:schemeClr val="accent6"/>
          </a:effectRef>
          <a:fontRef idx="minor">
            <a:schemeClr val="lt1"/>
          </a:fontRef>
        </p:style>
        <p:txBody>
          <a:bodyPr>
            <a:spAutoFit/>
          </a:bodyPr>
          <a:lstStyle/>
          <a:p>
            <a:pPr algn="ctr">
              <a:defRPr/>
            </a:pPr>
            <a:r>
              <a:rPr lang="zh-TW" altLang="en-US" sz="4400" dirty="0">
                <a:latin typeface="標楷體" pitchFamily="65" charset="-120"/>
                <a:ea typeface="標楷體" pitchFamily="65" charset="-120"/>
              </a:rPr>
              <a:t>將作品上傳至</a:t>
            </a:r>
            <a:r>
              <a:rPr lang="en-US" altLang="zh-TW" sz="4400" dirty="0" err="1">
                <a:ea typeface="標楷體" pitchFamily="65" charset="-120"/>
              </a:rPr>
              <a:t>ResearcherID</a:t>
            </a:r>
            <a:endParaRPr lang="zh-TW" altLang="en-US" sz="4400" dirty="0">
              <a:ea typeface="標楷體" pitchFamily="65" charset="-120"/>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圖片 1" descr="圖片 180.png"/>
          <p:cNvPicPr>
            <a:picLocks noChangeAspect="1"/>
          </p:cNvPicPr>
          <p:nvPr/>
        </p:nvPicPr>
        <p:blipFill>
          <a:blip r:embed="rId3" cstate="print"/>
          <a:srcRect/>
          <a:stretch>
            <a:fillRect/>
          </a:stretch>
        </p:blipFill>
        <p:spPr bwMode="auto">
          <a:xfrm>
            <a:off x="52388" y="919163"/>
            <a:ext cx="9039225" cy="5019675"/>
          </a:xfrm>
          <a:prstGeom prst="rect">
            <a:avLst/>
          </a:prstGeom>
          <a:noFill/>
          <a:ln w="9525">
            <a:noFill/>
            <a:miter lim="800000"/>
            <a:headEnd/>
            <a:tailEnd/>
          </a:ln>
        </p:spPr>
      </p:pic>
      <p:sp>
        <p:nvSpPr>
          <p:cNvPr id="3" name="橢圓 2"/>
          <p:cNvSpPr/>
          <p:nvPr/>
        </p:nvSpPr>
        <p:spPr>
          <a:xfrm>
            <a:off x="7772400" y="5105400"/>
            <a:ext cx="1143000" cy="4572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4" name="矩形 3"/>
          <p:cNvSpPr/>
          <p:nvPr/>
        </p:nvSpPr>
        <p:spPr>
          <a:xfrm>
            <a:off x="0" y="1524000"/>
            <a:ext cx="1524000" cy="228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5" name="文字方塊 4"/>
          <p:cNvSpPr txBox="1"/>
          <p:nvPr/>
        </p:nvSpPr>
        <p:spPr>
          <a:xfrm>
            <a:off x="685800" y="68759"/>
            <a:ext cx="7696200" cy="707886"/>
          </a:xfrm>
          <a:prstGeom prst="rect">
            <a:avLst/>
          </a:prstGeom>
        </p:spPr>
        <p:style>
          <a:lnRef idx="0">
            <a:schemeClr val="accent6"/>
          </a:lnRef>
          <a:fillRef idx="3">
            <a:schemeClr val="accent6"/>
          </a:fillRef>
          <a:effectRef idx="3">
            <a:schemeClr val="accent6"/>
          </a:effectRef>
          <a:fontRef idx="minor">
            <a:schemeClr val="lt1"/>
          </a:fontRef>
        </p:style>
        <p:txBody>
          <a:bodyPr>
            <a:spAutoFit/>
          </a:bodyPr>
          <a:lstStyle/>
          <a:p>
            <a:pPr algn="ctr">
              <a:defRPr/>
            </a:pPr>
            <a:r>
              <a:rPr lang="zh-TW" altLang="en-US" sz="4000" dirty="0">
                <a:latin typeface="標楷體" pitchFamily="65" charset="-120"/>
                <a:ea typeface="標楷體" pitchFamily="65" charset="-120"/>
              </a:rPr>
              <a:t>得知作者整體論文發表的質與量</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圖片 1" descr="圖片 181.png"/>
          <p:cNvPicPr>
            <a:picLocks noChangeAspect="1"/>
          </p:cNvPicPr>
          <p:nvPr/>
        </p:nvPicPr>
        <p:blipFill>
          <a:blip r:embed="rId2" cstate="print"/>
          <a:srcRect/>
          <a:stretch>
            <a:fillRect/>
          </a:stretch>
        </p:blipFill>
        <p:spPr bwMode="auto">
          <a:xfrm>
            <a:off x="0" y="611188"/>
            <a:ext cx="9144000" cy="5635625"/>
          </a:xfrm>
          <a:prstGeom prst="rect">
            <a:avLst/>
          </a:prstGeom>
          <a:noFill/>
          <a:ln w="9525">
            <a:noFill/>
            <a:miter lim="800000"/>
            <a:headEnd/>
            <a:tailEnd/>
          </a:ln>
        </p:spPr>
      </p:pic>
      <p:sp>
        <p:nvSpPr>
          <p:cNvPr id="3" name="矩形 2"/>
          <p:cNvSpPr/>
          <p:nvPr/>
        </p:nvSpPr>
        <p:spPr>
          <a:xfrm>
            <a:off x="7391400" y="1295400"/>
            <a:ext cx="457200" cy="4876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4" name="文字方塊 3"/>
          <p:cNvSpPr txBox="1"/>
          <p:nvPr/>
        </p:nvSpPr>
        <p:spPr>
          <a:xfrm>
            <a:off x="2971800" y="304800"/>
            <a:ext cx="5867400" cy="707886"/>
          </a:xfrm>
          <a:prstGeom prst="rect">
            <a:avLst/>
          </a:prstGeom>
        </p:spPr>
        <p:style>
          <a:lnRef idx="0">
            <a:schemeClr val="accent6"/>
          </a:lnRef>
          <a:fillRef idx="3">
            <a:schemeClr val="accent6"/>
          </a:fillRef>
          <a:effectRef idx="3">
            <a:schemeClr val="accent6"/>
          </a:effectRef>
          <a:fontRef idx="minor">
            <a:schemeClr val="lt1"/>
          </a:fontRef>
        </p:style>
        <p:txBody>
          <a:bodyPr>
            <a:spAutoFit/>
          </a:bodyPr>
          <a:lstStyle/>
          <a:p>
            <a:pPr algn="ctr">
              <a:defRPr/>
            </a:pPr>
            <a:r>
              <a:rPr lang="zh-TW" altLang="en-US" sz="4000" dirty="0">
                <a:ea typeface="標楷體" pitchFamily="65" charset="-120"/>
              </a:rPr>
              <a:t>作者作品之歷年被引狀況</a:t>
            </a:r>
          </a:p>
        </p:txBody>
      </p:sp>
      <p:sp>
        <p:nvSpPr>
          <p:cNvPr id="5" name="矩形 4"/>
          <p:cNvSpPr/>
          <p:nvPr/>
        </p:nvSpPr>
        <p:spPr>
          <a:xfrm>
            <a:off x="5562600" y="1295400"/>
            <a:ext cx="2286000" cy="4572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5"/>
                                        </p:tgtEl>
                                        <p:attrNameLst>
                                          <p:attrName>ppt_x</p:attrName>
                                        </p:attrNameLst>
                                      </p:cBhvr>
                                      <p:tavLst>
                                        <p:tav tm="0">
                                          <p:val>
                                            <p:strVal val="ppt_x"/>
                                          </p:val>
                                        </p:tav>
                                        <p:tav tm="100000">
                                          <p:val>
                                            <p:strVal val="ppt_x"/>
                                          </p:val>
                                        </p:tav>
                                      </p:tavLst>
                                    </p:anim>
                                    <p:anim calcmode="lin" valueType="num">
                                      <p:cBhvr additive="base">
                                        <p:cTn id="7" dur="500"/>
                                        <p:tgtEl>
                                          <p:spTgt spid="5"/>
                                        </p:tgtEl>
                                        <p:attrNameLst>
                                          <p:attrName>ppt_y</p:attrName>
                                        </p:attrNameLst>
                                      </p:cBhvr>
                                      <p:tavLst>
                                        <p:tav tm="0">
                                          <p:val>
                                            <p:strVal val="ppt_y"/>
                                          </p:val>
                                        </p:tav>
                                        <p:tav tm="100000">
                                          <p:val>
                                            <p:strVal val="1+ppt_h/2"/>
                                          </p:val>
                                        </p:tav>
                                      </p:tavLst>
                                    </p:anim>
                                    <p:set>
                                      <p:cBhvr>
                                        <p:cTn id="8" dur="1" fill="hold">
                                          <p:stCondLst>
                                            <p:cond delay="499"/>
                                          </p:stCondLst>
                                        </p:cTn>
                                        <p:tgtEl>
                                          <p:spTgt spid="5"/>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1"/>
          <p:cNvSpPr txBox="1">
            <a:spLocks/>
          </p:cNvSpPr>
          <p:nvPr/>
        </p:nvSpPr>
        <p:spPr>
          <a:xfrm>
            <a:off x="685800" y="762000"/>
            <a:ext cx="7772400" cy="762000"/>
          </a:xfrm>
          <a:prstGeom prst="rect">
            <a:avLst/>
          </a:prstGeom>
        </p:spPr>
        <p:style>
          <a:lnRef idx="1">
            <a:schemeClr val="accent2"/>
          </a:lnRef>
          <a:fillRef idx="3">
            <a:schemeClr val="accent2"/>
          </a:fillRef>
          <a:effectRef idx="2">
            <a:schemeClr val="accent2"/>
          </a:effectRef>
          <a:fontRef idx="minor">
            <a:schemeClr val="lt1"/>
          </a:fontRef>
        </p:style>
        <p:txBody>
          <a:bodyPr/>
          <a:lstStyle/>
          <a:p>
            <a:pPr algn="ctr">
              <a:defRPr/>
            </a:pPr>
            <a:r>
              <a:rPr kumimoji="0" lang="zh-TW" altLang="en-US" sz="4400" dirty="0">
                <a:solidFill>
                  <a:schemeClr val="bg1"/>
                </a:solidFill>
                <a:latin typeface="標楷體" pitchFamily="65" charset="-120"/>
                <a:ea typeface="標楷體" pitchFamily="65" charset="-120"/>
                <a:cs typeface="+mj-cs"/>
              </a:rPr>
              <a:t>重點整理</a:t>
            </a:r>
          </a:p>
        </p:txBody>
      </p:sp>
      <p:graphicFrame>
        <p:nvGraphicFramePr>
          <p:cNvPr id="4" name="資料庫圖表 3"/>
          <p:cNvGraphicFramePr/>
          <p:nvPr/>
        </p:nvGraphicFramePr>
        <p:xfrm>
          <a:off x="1371600" y="19812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標題 1"/>
          <p:cNvSpPr>
            <a:spLocks noGrp="1"/>
          </p:cNvSpPr>
          <p:nvPr>
            <p:ph type="title"/>
          </p:nvPr>
        </p:nvSpPr>
        <p:spPr/>
        <p:txBody>
          <a:bodyPr/>
          <a:lstStyle/>
          <a:p>
            <a:r>
              <a:rPr lang="en-US" altLang="zh-TW" b="1" smtClean="0">
                <a:latin typeface="Calibri" pitchFamily="34" charset="0"/>
              </a:rPr>
              <a:t>[Part 3]</a:t>
            </a:r>
            <a:endParaRPr lang="zh-TW" altLang="en-US" smtClean="0">
              <a:latin typeface="Calibri" pitchFamily="34" charset="0"/>
            </a:endParaRPr>
          </a:p>
        </p:txBody>
      </p:sp>
      <p:graphicFrame>
        <p:nvGraphicFramePr>
          <p:cNvPr id="6" name="內容版面配置區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圖片 1" descr="圖片 201.png"/>
          <p:cNvPicPr>
            <a:picLocks noChangeAspect="1"/>
          </p:cNvPicPr>
          <p:nvPr/>
        </p:nvPicPr>
        <p:blipFill>
          <a:blip r:embed="rId2" cstate="print"/>
          <a:srcRect/>
          <a:stretch>
            <a:fillRect/>
          </a:stretch>
        </p:blipFill>
        <p:spPr bwMode="auto">
          <a:xfrm>
            <a:off x="28575" y="1000125"/>
            <a:ext cx="9086850" cy="5324475"/>
          </a:xfrm>
          <a:prstGeom prst="rect">
            <a:avLst/>
          </a:prstGeom>
          <a:noFill/>
          <a:ln w="9525">
            <a:noFill/>
            <a:miter lim="800000"/>
            <a:headEnd/>
            <a:tailEnd/>
          </a:ln>
        </p:spPr>
      </p:pic>
      <p:sp>
        <p:nvSpPr>
          <p:cNvPr id="3" name="矩形 2"/>
          <p:cNvSpPr/>
          <p:nvPr/>
        </p:nvSpPr>
        <p:spPr>
          <a:xfrm>
            <a:off x="152400" y="2824163"/>
            <a:ext cx="5791200" cy="762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4" name="文字方塊 3"/>
          <p:cNvSpPr txBox="1"/>
          <p:nvPr/>
        </p:nvSpPr>
        <p:spPr>
          <a:xfrm>
            <a:off x="2057400" y="76200"/>
            <a:ext cx="4724400" cy="769441"/>
          </a:xfrm>
          <a:prstGeom prst="rect">
            <a:avLst/>
          </a:prstGeom>
        </p:spPr>
        <p:style>
          <a:lnRef idx="0">
            <a:schemeClr val="accent6"/>
          </a:lnRef>
          <a:fillRef idx="3">
            <a:schemeClr val="accent6"/>
          </a:fillRef>
          <a:effectRef idx="3">
            <a:schemeClr val="accent6"/>
          </a:effectRef>
          <a:fontRef idx="minor">
            <a:schemeClr val="lt1"/>
          </a:fontRef>
        </p:style>
        <p:txBody>
          <a:bodyPr>
            <a:spAutoFit/>
          </a:bodyPr>
          <a:lstStyle/>
          <a:p>
            <a:pPr>
              <a:defRPr/>
            </a:pPr>
            <a:r>
              <a:rPr lang="zh-TW" altLang="en-US" sz="4400" dirty="0">
                <a:latin typeface="標楷體" pitchFamily="65" charset="-120"/>
                <a:ea typeface="標楷體" pitchFamily="65" charset="-120"/>
              </a:rPr>
              <a:t>以清大物理系為例</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圖片 1" descr="圖片 182.png"/>
          <p:cNvPicPr>
            <a:picLocks noChangeAspect="1"/>
          </p:cNvPicPr>
          <p:nvPr/>
        </p:nvPicPr>
        <p:blipFill>
          <a:blip r:embed="rId2" cstate="print"/>
          <a:srcRect t="5373" b="61055"/>
          <a:stretch>
            <a:fillRect/>
          </a:stretch>
        </p:blipFill>
        <p:spPr bwMode="auto">
          <a:xfrm>
            <a:off x="212725" y="0"/>
            <a:ext cx="8778875" cy="6858000"/>
          </a:xfrm>
          <a:prstGeom prst="rect">
            <a:avLst/>
          </a:prstGeom>
          <a:noFill/>
          <a:ln w="9525">
            <a:noFill/>
            <a:miter lim="800000"/>
            <a:headEnd/>
            <a:tailEnd/>
          </a:ln>
        </p:spPr>
      </p:pic>
      <p:sp>
        <p:nvSpPr>
          <p:cNvPr id="3" name="矩形 2"/>
          <p:cNvSpPr/>
          <p:nvPr/>
        </p:nvSpPr>
        <p:spPr>
          <a:xfrm>
            <a:off x="7315200" y="1676400"/>
            <a:ext cx="1295400" cy="304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圖片 1" descr="圖片 183.png"/>
          <p:cNvPicPr>
            <a:picLocks noChangeAspect="1"/>
          </p:cNvPicPr>
          <p:nvPr/>
        </p:nvPicPr>
        <p:blipFill>
          <a:blip r:embed="rId2" cstate="print"/>
          <a:srcRect/>
          <a:stretch>
            <a:fillRect/>
          </a:stretch>
        </p:blipFill>
        <p:spPr bwMode="auto">
          <a:xfrm>
            <a:off x="52388" y="938213"/>
            <a:ext cx="9039225" cy="4981575"/>
          </a:xfrm>
          <a:prstGeom prst="rect">
            <a:avLst/>
          </a:prstGeom>
          <a:noFill/>
          <a:ln w="9525">
            <a:noFill/>
            <a:miter lim="800000"/>
            <a:headEnd/>
            <a:tailEnd/>
          </a:ln>
        </p:spPr>
      </p:pic>
      <p:sp>
        <p:nvSpPr>
          <p:cNvPr id="3" name="橢圓 2"/>
          <p:cNvSpPr/>
          <p:nvPr/>
        </p:nvSpPr>
        <p:spPr>
          <a:xfrm>
            <a:off x="7848600" y="5181600"/>
            <a:ext cx="10668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4" name="文字方塊 3"/>
          <p:cNvSpPr txBox="1"/>
          <p:nvPr/>
        </p:nvSpPr>
        <p:spPr>
          <a:xfrm>
            <a:off x="2057400" y="76200"/>
            <a:ext cx="4724400" cy="769441"/>
          </a:xfrm>
          <a:prstGeom prst="rect">
            <a:avLst/>
          </a:prstGeom>
        </p:spPr>
        <p:style>
          <a:lnRef idx="0">
            <a:schemeClr val="accent6"/>
          </a:lnRef>
          <a:fillRef idx="3">
            <a:schemeClr val="accent6"/>
          </a:fillRef>
          <a:effectRef idx="3">
            <a:schemeClr val="accent6"/>
          </a:effectRef>
          <a:fontRef idx="minor">
            <a:schemeClr val="lt1"/>
          </a:fontRef>
        </p:style>
        <p:txBody>
          <a:bodyPr>
            <a:spAutoFit/>
          </a:bodyPr>
          <a:lstStyle/>
          <a:p>
            <a:pPr algn="ctr">
              <a:defRPr/>
            </a:pPr>
            <a:r>
              <a:rPr lang="en-US" altLang="zh-TW" sz="4400" dirty="0">
                <a:latin typeface="+mj-lt"/>
                <a:ea typeface="標楷體" pitchFamily="65" charset="-120"/>
              </a:rPr>
              <a:t>H-index</a:t>
            </a:r>
            <a:r>
              <a:rPr lang="zh-TW" altLang="en-US" sz="4400" dirty="0">
                <a:latin typeface="+mj-lt"/>
                <a:ea typeface="標楷體" pitchFamily="65" charset="-120"/>
              </a:rPr>
              <a:t>：</a:t>
            </a:r>
            <a:r>
              <a:rPr lang="en-US" altLang="zh-TW" sz="4400" dirty="0">
                <a:latin typeface="+mj-lt"/>
                <a:ea typeface="標楷體" pitchFamily="65" charset="-120"/>
              </a:rPr>
              <a:t>66</a:t>
            </a:r>
            <a:endParaRPr lang="zh-TW" altLang="en-US" sz="4400" dirty="0">
              <a:latin typeface="+mj-lt"/>
              <a:ea typeface="標楷體" pitchFamily="65" charset="-120"/>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圖片 1" descr="圖片 200.png"/>
          <p:cNvPicPr>
            <a:picLocks noChangeAspect="1"/>
          </p:cNvPicPr>
          <p:nvPr/>
        </p:nvPicPr>
        <p:blipFill>
          <a:blip r:embed="rId2" cstate="print"/>
          <a:srcRect/>
          <a:stretch>
            <a:fillRect/>
          </a:stretch>
        </p:blipFill>
        <p:spPr bwMode="auto">
          <a:xfrm>
            <a:off x="0" y="954088"/>
            <a:ext cx="9144000" cy="5370512"/>
          </a:xfrm>
          <a:prstGeom prst="rect">
            <a:avLst/>
          </a:prstGeom>
          <a:noFill/>
          <a:ln w="9525">
            <a:noFill/>
            <a:miter lim="800000"/>
            <a:headEnd/>
            <a:tailEnd/>
          </a:ln>
        </p:spPr>
      </p:pic>
      <p:sp>
        <p:nvSpPr>
          <p:cNvPr id="3" name="矩形 2"/>
          <p:cNvSpPr/>
          <p:nvPr/>
        </p:nvSpPr>
        <p:spPr>
          <a:xfrm>
            <a:off x="152400" y="2782888"/>
            <a:ext cx="5791200" cy="762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6" name="文字方塊 5"/>
          <p:cNvSpPr txBox="1"/>
          <p:nvPr/>
        </p:nvSpPr>
        <p:spPr>
          <a:xfrm>
            <a:off x="2057400" y="76200"/>
            <a:ext cx="4724400" cy="769441"/>
          </a:xfrm>
          <a:prstGeom prst="rect">
            <a:avLst/>
          </a:prstGeom>
        </p:spPr>
        <p:style>
          <a:lnRef idx="0">
            <a:schemeClr val="accent6"/>
          </a:lnRef>
          <a:fillRef idx="3">
            <a:schemeClr val="accent6"/>
          </a:fillRef>
          <a:effectRef idx="3">
            <a:schemeClr val="accent6"/>
          </a:effectRef>
          <a:fontRef idx="minor">
            <a:schemeClr val="lt1"/>
          </a:fontRef>
        </p:style>
        <p:txBody>
          <a:bodyPr>
            <a:spAutoFit/>
          </a:bodyPr>
          <a:lstStyle/>
          <a:p>
            <a:pPr>
              <a:defRPr/>
            </a:pPr>
            <a:r>
              <a:rPr lang="zh-TW" altLang="en-US" sz="4400" dirty="0">
                <a:latin typeface="標楷體" pitchFamily="65" charset="-120"/>
                <a:ea typeface="標楷體" pitchFamily="65" charset="-120"/>
              </a:rPr>
              <a:t>以台大物理系為例</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圖片 1" descr="圖片 184.png"/>
          <p:cNvPicPr>
            <a:picLocks noChangeAspect="1"/>
          </p:cNvPicPr>
          <p:nvPr/>
        </p:nvPicPr>
        <p:blipFill>
          <a:blip r:embed="rId2" cstate="print"/>
          <a:srcRect/>
          <a:stretch>
            <a:fillRect/>
          </a:stretch>
        </p:blipFill>
        <p:spPr bwMode="auto">
          <a:xfrm>
            <a:off x="38100" y="933450"/>
            <a:ext cx="9067800" cy="4991100"/>
          </a:xfrm>
          <a:prstGeom prst="rect">
            <a:avLst/>
          </a:prstGeom>
          <a:noFill/>
          <a:ln w="9525">
            <a:noFill/>
            <a:miter lim="800000"/>
            <a:headEnd/>
            <a:tailEnd/>
          </a:ln>
        </p:spPr>
      </p:pic>
      <p:sp>
        <p:nvSpPr>
          <p:cNvPr id="3" name="矩形 2"/>
          <p:cNvSpPr/>
          <p:nvPr/>
        </p:nvSpPr>
        <p:spPr>
          <a:xfrm>
            <a:off x="0" y="1447800"/>
            <a:ext cx="1828800" cy="5334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4" name="橢圓 3"/>
          <p:cNvSpPr/>
          <p:nvPr/>
        </p:nvSpPr>
        <p:spPr>
          <a:xfrm>
            <a:off x="7772400" y="5181600"/>
            <a:ext cx="11430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5" name="文字方塊 4"/>
          <p:cNvSpPr txBox="1"/>
          <p:nvPr/>
        </p:nvSpPr>
        <p:spPr>
          <a:xfrm>
            <a:off x="2057400" y="76200"/>
            <a:ext cx="4724400" cy="769441"/>
          </a:xfrm>
          <a:prstGeom prst="rect">
            <a:avLst/>
          </a:prstGeom>
        </p:spPr>
        <p:style>
          <a:lnRef idx="0">
            <a:schemeClr val="accent6"/>
          </a:lnRef>
          <a:fillRef idx="3">
            <a:schemeClr val="accent6"/>
          </a:fillRef>
          <a:effectRef idx="3">
            <a:schemeClr val="accent6"/>
          </a:effectRef>
          <a:fontRef idx="minor">
            <a:schemeClr val="lt1"/>
          </a:fontRef>
        </p:style>
        <p:txBody>
          <a:bodyPr>
            <a:spAutoFit/>
          </a:bodyPr>
          <a:lstStyle/>
          <a:p>
            <a:pPr algn="ctr">
              <a:defRPr/>
            </a:pPr>
            <a:r>
              <a:rPr lang="en-US" altLang="zh-TW" sz="4400" dirty="0">
                <a:latin typeface="+mj-lt"/>
                <a:ea typeface="標楷體" pitchFamily="65" charset="-120"/>
              </a:rPr>
              <a:t>H-index</a:t>
            </a:r>
            <a:r>
              <a:rPr lang="zh-TW" altLang="en-US" sz="4400" dirty="0">
                <a:latin typeface="+mj-lt"/>
                <a:ea typeface="標楷體" pitchFamily="65" charset="-120"/>
              </a:rPr>
              <a:t>：</a:t>
            </a:r>
            <a:r>
              <a:rPr lang="en-US" altLang="zh-TW" sz="4400" dirty="0">
                <a:latin typeface="+mj-lt"/>
                <a:ea typeface="標楷體" pitchFamily="65" charset="-120"/>
              </a:rPr>
              <a:t>86</a:t>
            </a:r>
            <a:endParaRPr lang="zh-TW" altLang="en-US" sz="4400" dirty="0">
              <a:latin typeface="+mj-lt"/>
              <a:ea typeface="標楷體" pitchFamily="65" charset="-12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lstStyle/>
          <a:p>
            <a:pPr>
              <a:defRPr/>
            </a:pPr>
            <a:r>
              <a:rPr lang="en-US" dirty="0" smtClean="0">
                <a:latin typeface="+mn-lt"/>
              </a:rPr>
              <a:t>Is it a more efficient way for research ?</a:t>
            </a:r>
            <a:endParaRPr lang="en-US" dirty="0">
              <a:latin typeface="+mn-lt"/>
            </a:endParaRPr>
          </a:p>
        </p:txBody>
      </p:sp>
      <p:pic>
        <p:nvPicPr>
          <p:cNvPr id="8195" name="Picture 2"/>
          <p:cNvPicPr>
            <a:picLocks noChangeAspect="1" noChangeArrowheads="1"/>
          </p:cNvPicPr>
          <p:nvPr/>
        </p:nvPicPr>
        <p:blipFill>
          <a:blip r:embed="rId2" cstate="print"/>
          <a:srcRect/>
          <a:stretch>
            <a:fillRect/>
          </a:stretch>
        </p:blipFill>
        <p:spPr bwMode="auto">
          <a:xfrm>
            <a:off x="115888" y="1566863"/>
            <a:ext cx="8877300" cy="45339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圖片 12" descr="圖片 219.png"/>
          <p:cNvPicPr>
            <a:picLocks noChangeAspect="1"/>
          </p:cNvPicPr>
          <p:nvPr/>
        </p:nvPicPr>
        <p:blipFill>
          <a:blip r:embed="rId2" cstate="print"/>
          <a:srcRect/>
          <a:stretch>
            <a:fillRect/>
          </a:stretch>
        </p:blipFill>
        <p:spPr bwMode="auto">
          <a:xfrm>
            <a:off x="66675" y="914400"/>
            <a:ext cx="9010650" cy="5334000"/>
          </a:xfrm>
          <a:prstGeom prst="rect">
            <a:avLst/>
          </a:prstGeom>
          <a:noFill/>
          <a:ln w="9525">
            <a:noFill/>
            <a:miter lim="800000"/>
            <a:headEnd/>
            <a:tailEnd/>
          </a:ln>
        </p:spPr>
      </p:pic>
      <p:sp>
        <p:nvSpPr>
          <p:cNvPr id="6" name="文字方塊 5"/>
          <p:cNvSpPr txBox="1"/>
          <p:nvPr/>
        </p:nvSpPr>
        <p:spPr>
          <a:xfrm>
            <a:off x="2209800" y="68759"/>
            <a:ext cx="4724400" cy="769441"/>
          </a:xfrm>
          <a:prstGeom prst="rect">
            <a:avLst/>
          </a:prstGeom>
        </p:spPr>
        <p:style>
          <a:lnRef idx="0">
            <a:schemeClr val="accent6"/>
          </a:lnRef>
          <a:fillRef idx="3">
            <a:schemeClr val="accent6"/>
          </a:fillRef>
          <a:effectRef idx="3">
            <a:schemeClr val="accent6"/>
          </a:effectRef>
          <a:fontRef idx="minor">
            <a:schemeClr val="lt1"/>
          </a:fontRef>
        </p:style>
        <p:txBody>
          <a:bodyPr>
            <a:spAutoFit/>
          </a:bodyPr>
          <a:lstStyle/>
          <a:p>
            <a:pPr>
              <a:defRPr/>
            </a:pPr>
            <a:r>
              <a:rPr lang="zh-TW" altLang="en-US" sz="4400" dirty="0">
                <a:latin typeface="標楷體" pitchFamily="65" charset="-120"/>
                <a:ea typeface="標楷體" pitchFamily="65" charset="-120"/>
              </a:rPr>
              <a:t>以師大物理系為例</a:t>
            </a:r>
          </a:p>
        </p:txBody>
      </p:sp>
      <p:sp>
        <p:nvSpPr>
          <p:cNvPr id="12" name="矩形 11"/>
          <p:cNvSpPr/>
          <p:nvPr/>
        </p:nvSpPr>
        <p:spPr>
          <a:xfrm>
            <a:off x="152400" y="3048000"/>
            <a:ext cx="5867400" cy="4572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圖片 7" descr="圖片 220.png"/>
          <p:cNvPicPr>
            <a:picLocks noChangeAspect="1"/>
          </p:cNvPicPr>
          <p:nvPr/>
        </p:nvPicPr>
        <p:blipFill>
          <a:blip r:embed="rId2" cstate="print"/>
          <a:srcRect/>
          <a:stretch>
            <a:fillRect/>
          </a:stretch>
        </p:blipFill>
        <p:spPr bwMode="auto">
          <a:xfrm>
            <a:off x="9525" y="928688"/>
            <a:ext cx="9124950" cy="5000625"/>
          </a:xfrm>
          <a:prstGeom prst="rect">
            <a:avLst/>
          </a:prstGeom>
          <a:noFill/>
          <a:ln w="9525">
            <a:noFill/>
            <a:miter lim="800000"/>
            <a:headEnd/>
            <a:tailEnd/>
          </a:ln>
        </p:spPr>
      </p:pic>
      <p:sp>
        <p:nvSpPr>
          <p:cNvPr id="3" name="矩形 2"/>
          <p:cNvSpPr/>
          <p:nvPr/>
        </p:nvSpPr>
        <p:spPr>
          <a:xfrm>
            <a:off x="0" y="1447800"/>
            <a:ext cx="1828800" cy="5334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4" name="橢圓 3"/>
          <p:cNvSpPr/>
          <p:nvPr/>
        </p:nvSpPr>
        <p:spPr>
          <a:xfrm>
            <a:off x="7772400" y="5181600"/>
            <a:ext cx="11430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5" name="文字方塊 4"/>
          <p:cNvSpPr txBox="1"/>
          <p:nvPr/>
        </p:nvSpPr>
        <p:spPr>
          <a:xfrm>
            <a:off x="2057400" y="76200"/>
            <a:ext cx="4724400" cy="769441"/>
          </a:xfrm>
          <a:prstGeom prst="rect">
            <a:avLst/>
          </a:prstGeom>
        </p:spPr>
        <p:style>
          <a:lnRef idx="0">
            <a:schemeClr val="accent6"/>
          </a:lnRef>
          <a:fillRef idx="3">
            <a:schemeClr val="accent6"/>
          </a:fillRef>
          <a:effectRef idx="3">
            <a:schemeClr val="accent6"/>
          </a:effectRef>
          <a:fontRef idx="minor">
            <a:schemeClr val="lt1"/>
          </a:fontRef>
        </p:style>
        <p:txBody>
          <a:bodyPr>
            <a:spAutoFit/>
          </a:bodyPr>
          <a:lstStyle/>
          <a:p>
            <a:pPr algn="ctr">
              <a:defRPr/>
            </a:pPr>
            <a:r>
              <a:rPr lang="en-US" altLang="zh-TW" sz="4400" dirty="0">
                <a:latin typeface="+mj-lt"/>
                <a:ea typeface="標楷體" pitchFamily="65" charset="-120"/>
              </a:rPr>
              <a:t>H-index</a:t>
            </a:r>
            <a:r>
              <a:rPr lang="zh-TW" altLang="en-US" sz="4400" dirty="0">
                <a:latin typeface="+mj-lt"/>
                <a:ea typeface="標楷體" pitchFamily="65" charset="-120"/>
              </a:rPr>
              <a:t>：</a:t>
            </a:r>
            <a:r>
              <a:rPr lang="en-US" altLang="zh-TW" sz="4400" dirty="0">
                <a:latin typeface="+mj-lt"/>
                <a:ea typeface="標楷體" pitchFamily="65" charset="-120"/>
              </a:rPr>
              <a:t>41</a:t>
            </a:r>
            <a:endParaRPr lang="zh-TW" altLang="en-US" sz="4400" dirty="0">
              <a:latin typeface="+mj-lt"/>
              <a:ea typeface="標楷體" pitchFamily="65" charset="-120"/>
            </a:endParaRP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1"/>
          <p:cNvSpPr txBox="1">
            <a:spLocks/>
          </p:cNvSpPr>
          <p:nvPr/>
        </p:nvSpPr>
        <p:spPr>
          <a:xfrm>
            <a:off x="685800" y="762000"/>
            <a:ext cx="7772400" cy="762000"/>
          </a:xfrm>
          <a:prstGeom prst="rect">
            <a:avLst/>
          </a:prstGeom>
        </p:spPr>
        <p:style>
          <a:lnRef idx="1">
            <a:schemeClr val="accent2"/>
          </a:lnRef>
          <a:fillRef idx="3">
            <a:schemeClr val="accent2"/>
          </a:fillRef>
          <a:effectRef idx="2">
            <a:schemeClr val="accent2"/>
          </a:effectRef>
          <a:fontRef idx="minor">
            <a:schemeClr val="lt1"/>
          </a:fontRef>
        </p:style>
        <p:txBody>
          <a:bodyPr/>
          <a:lstStyle/>
          <a:p>
            <a:pPr algn="ctr">
              <a:defRPr/>
            </a:pPr>
            <a:r>
              <a:rPr kumimoji="0" lang="zh-TW" altLang="en-US" sz="4400" dirty="0">
                <a:solidFill>
                  <a:schemeClr val="bg1"/>
                </a:solidFill>
                <a:latin typeface="標楷體" pitchFamily="65" charset="-120"/>
                <a:ea typeface="標楷體" pitchFamily="65" charset="-120"/>
                <a:cs typeface="+mj-cs"/>
              </a:rPr>
              <a:t>重點整理</a:t>
            </a:r>
          </a:p>
        </p:txBody>
      </p:sp>
      <p:graphicFrame>
        <p:nvGraphicFramePr>
          <p:cNvPr id="4" name="資料庫圖表 3"/>
          <p:cNvGraphicFramePr/>
          <p:nvPr/>
        </p:nvGraphicFramePr>
        <p:xfrm>
          <a:off x="1371600" y="19812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標題 1"/>
          <p:cNvSpPr>
            <a:spLocks noGrp="1"/>
          </p:cNvSpPr>
          <p:nvPr>
            <p:ph type="title"/>
          </p:nvPr>
        </p:nvSpPr>
        <p:spPr/>
        <p:txBody>
          <a:bodyPr/>
          <a:lstStyle/>
          <a:p>
            <a:r>
              <a:rPr lang="en-US" altLang="zh-TW" sz="6000" smtClean="0">
                <a:latin typeface="Calibri" pitchFamily="34" charset="0"/>
              </a:rPr>
              <a:t>Useful Links</a:t>
            </a:r>
            <a:endParaRPr lang="zh-TW" altLang="en-US" sz="6000" smtClean="0">
              <a:latin typeface="Calibri" pitchFamily="34" charset="0"/>
            </a:endParaRPr>
          </a:p>
        </p:txBody>
      </p:sp>
      <p:graphicFrame>
        <p:nvGraphicFramePr>
          <p:cNvPr id="4" name="內容版面配置區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標題 1"/>
          <p:cNvSpPr>
            <a:spLocks noGrp="1"/>
          </p:cNvSpPr>
          <p:nvPr>
            <p:ph type="title"/>
          </p:nvPr>
        </p:nvSpPr>
        <p:spPr>
          <a:xfrm>
            <a:off x="1752600" y="4648200"/>
            <a:ext cx="5486400" cy="566738"/>
          </a:xfrm>
        </p:spPr>
        <p:txBody>
          <a:bodyPr/>
          <a:lstStyle/>
          <a:p>
            <a:r>
              <a:rPr lang="zh-TW" altLang="en-US" sz="3200" dirty="0" smtClean="0">
                <a:latin typeface="標楷體" pitchFamily="65" charset="-120"/>
                <a:ea typeface="標楷體" pitchFamily="65" charset="-120"/>
              </a:rPr>
              <a:t>謝謝大家</a:t>
            </a:r>
            <a:r>
              <a:rPr lang="en-US" altLang="zh-TW" sz="3200" dirty="0" smtClean="0">
                <a:latin typeface="標楷體" pitchFamily="65" charset="-120"/>
                <a:ea typeface="標楷體" pitchFamily="65" charset="-120"/>
              </a:rPr>
              <a:t>~</a:t>
            </a:r>
            <a:endParaRPr lang="zh-TW" altLang="en-US" sz="3200" dirty="0" smtClean="0">
              <a:latin typeface="標楷體" pitchFamily="65" charset="-120"/>
              <a:ea typeface="標楷體" pitchFamily="65" charset="-120"/>
            </a:endParaRPr>
          </a:p>
        </p:txBody>
      </p:sp>
      <p:sp>
        <p:nvSpPr>
          <p:cNvPr id="67587" name="文字版面配置區 3"/>
          <p:cNvSpPr>
            <a:spLocks noGrp="1"/>
          </p:cNvSpPr>
          <p:nvPr>
            <p:ph type="body" sz="half" idx="2"/>
          </p:nvPr>
        </p:nvSpPr>
        <p:spPr>
          <a:xfrm>
            <a:off x="1792288" y="5181600"/>
            <a:ext cx="6208712" cy="1143000"/>
          </a:xfrm>
        </p:spPr>
        <p:txBody>
          <a:bodyPr/>
          <a:lstStyle/>
          <a:p>
            <a:r>
              <a:rPr lang="zh-TW" altLang="en-US" sz="2000" smtClean="0">
                <a:latin typeface="標楷體" pitchFamily="65" charset="-120"/>
                <a:ea typeface="標楷體" pitchFamily="65" charset="-120"/>
              </a:rPr>
              <a:t>服務專線：</a:t>
            </a:r>
            <a:r>
              <a:rPr lang="en-US" altLang="zh-TW" sz="2000" smtClean="0">
                <a:ea typeface="標楷體" pitchFamily="65" charset="-120"/>
              </a:rPr>
              <a:t>02-7731-5800</a:t>
            </a:r>
            <a:r>
              <a:rPr lang="zh-TW" altLang="en-US" sz="2000" smtClean="0">
                <a:latin typeface="標楷體" pitchFamily="65" charset="-120"/>
                <a:ea typeface="標楷體" pitchFamily="65" charset="-120"/>
              </a:rPr>
              <a:t/>
            </a:r>
            <a:br>
              <a:rPr lang="zh-TW" altLang="en-US" sz="2000" smtClean="0">
                <a:latin typeface="標楷體" pitchFamily="65" charset="-120"/>
                <a:ea typeface="標楷體" pitchFamily="65" charset="-120"/>
              </a:rPr>
            </a:br>
            <a:r>
              <a:rPr lang="zh-TW" altLang="en-US" sz="2000" smtClean="0">
                <a:latin typeface="標楷體" pitchFamily="65" charset="-120"/>
                <a:ea typeface="標楷體" pitchFamily="65" charset="-120"/>
              </a:rPr>
              <a:t>服務傳真：</a:t>
            </a:r>
            <a:r>
              <a:rPr lang="en-US" altLang="zh-TW" sz="2000" smtClean="0">
                <a:ea typeface="標楷體" pitchFamily="65" charset="-120"/>
              </a:rPr>
              <a:t>02-8226-5022</a:t>
            </a:r>
            <a:r>
              <a:rPr lang="zh-TW" altLang="en-US" sz="2000" smtClean="0">
                <a:latin typeface="標楷體" pitchFamily="65" charset="-120"/>
                <a:ea typeface="標楷體" pitchFamily="65" charset="-120"/>
              </a:rPr>
              <a:t/>
            </a:r>
            <a:br>
              <a:rPr lang="zh-TW" altLang="en-US" sz="2000" smtClean="0">
                <a:latin typeface="標楷體" pitchFamily="65" charset="-120"/>
                <a:ea typeface="標楷體" pitchFamily="65" charset="-120"/>
              </a:rPr>
            </a:br>
            <a:r>
              <a:rPr lang="zh-TW" altLang="en-US" sz="2000" smtClean="0">
                <a:latin typeface="標楷體" pitchFamily="65" charset="-120"/>
                <a:ea typeface="標楷體" pitchFamily="65" charset="-120"/>
              </a:rPr>
              <a:t>客戶服務信箱：</a:t>
            </a:r>
            <a:r>
              <a:rPr lang="en-US" altLang="zh-TW" sz="2000" smtClean="0">
                <a:ea typeface="標楷體" pitchFamily="65" charset="-120"/>
              </a:rPr>
              <a:t>services@customer-support.com.tw</a:t>
            </a:r>
            <a:endParaRPr lang="zh-TW" altLang="en-US" sz="2000" smtClean="0">
              <a:ea typeface="標楷體" pitchFamily="65" charset="-120"/>
            </a:endParaRPr>
          </a:p>
        </p:txBody>
      </p:sp>
      <p:pic>
        <p:nvPicPr>
          <p:cNvPr id="67588" name="圖片版面配置區 5" descr="圖片 265.png">
            <a:hlinkClick r:id="rId2"/>
          </p:cNvPr>
          <p:cNvPicPr>
            <a:picLocks noGrp="1" noChangeAspect="1"/>
          </p:cNvPicPr>
          <p:nvPr>
            <p:ph type="pic" idx="1"/>
          </p:nvPr>
        </p:nvPicPr>
        <p:blipFill>
          <a:blip r:embed="rId3" cstate="print"/>
          <a:srcRect l="6371" r="6371" b="18519"/>
          <a:stretch>
            <a:fillRect/>
          </a:stretch>
        </p:blipFill>
        <p:spPr>
          <a:xfrm>
            <a:off x="1792288" y="457200"/>
            <a:ext cx="5486400" cy="3352800"/>
          </a:xfrm>
        </p:spPr>
      </p:pic>
      <p:pic>
        <p:nvPicPr>
          <p:cNvPr id="67589" name="圖片 6" descr="圖片 266.png"/>
          <p:cNvPicPr>
            <a:picLocks noChangeAspect="1"/>
          </p:cNvPicPr>
          <p:nvPr/>
        </p:nvPicPr>
        <p:blipFill>
          <a:blip r:embed="rId4" cstate="print"/>
          <a:srcRect r="18793"/>
          <a:stretch>
            <a:fillRect/>
          </a:stretch>
        </p:blipFill>
        <p:spPr bwMode="auto">
          <a:xfrm>
            <a:off x="1752600" y="4124325"/>
            <a:ext cx="5638800" cy="5238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Content Placeholder 3" descr="Researcher_Workflow-SSR_V3.tiff"/>
          <p:cNvPicPr>
            <a:picLocks noGrp="1" noChangeAspect="1"/>
          </p:cNvPicPr>
          <p:nvPr>
            <p:ph idx="1"/>
          </p:nvPr>
        </p:nvPicPr>
        <p:blipFill>
          <a:blip r:embed="rId3" cstate="print"/>
          <a:srcRect/>
          <a:stretch>
            <a:fillRect/>
          </a:stretch>
        </p:blipFill>
        <p:spPr>
          <a:xfrm>
            <a:off x="0" y="585788"/>
            <a:ext cx="9144000" cy="5846762"/>
          </a:xfrm>
        </p:spPr>
      </p:pic>
      <p:sp>
        <p:nvSpPr>
          <p:cNvPr id="5" name="Title 1"/>
          <p:cNvSpPr txBox="1">
            <a:spLocks/>
          </p:cNvSpPr>
          <p:nvPr/>
        </p:nvSpPr>
        <p:spPr bwMode="auto">
          <a:xfrm>
            <a:off x="228600" y="177800"/>
            <a:ext cx="9144000" cy="508000"/>
          </a:xfrm>
          <a:prstGeom prst="rect">
            <a:avLst/>
          </a:prstGeom>
          <a:noFill/>
          <a:ln w="9525">
            <a:noFill/>
            <a:miter lim="800000"/>
            <a:headEnd/>
            <a:tailEnd/>
          </a:ln>
        </p:spPr>
        <p:txBody>
          <a:bodyPr lIns="0" tIns="0" rIns="0" bIns="0" anchor="b"/>
          <a:lstStyle/>
          <a:p>
            <a:pPr eaLnBrk="0" hangingPunct="0">
              <a:lnSpc>
                <a:spcPct val="90000"/>
              </a:lnSpc>
              <a:defRPr/>
            </a:pPr>
            <a:r>
              <a:rPr lang="en-US" sz="4400" dirty="0">
                <a:latin typeface="+mn-lt"/>
                <a:ea typeface="標楷體" pitchFamily="65" charset="-120"/>
                <a:cs typeface="+mj-cs"/>
              </a:rPr>
              <a:t>Implement it in your daily work flow </a:t>
            </a:r>
            <a:r>
              <a:rPr kumimoji="0" lang="en-US" kern="0" dirty="0">
                <a:solidFill>
                  <a:schemeClr val="tx2"/>
                </a:solidFill>
                <a:latin typeface="Knowledge Medium" pitchFamily="34" charset="0"/>
                <a:ea typeface="+mj-ea"/>
                <a:cs typeface="+mj-cs"/>
              </a:rPr>
              <a:t>…</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343400" y="2743200"/>
            <a:ext cx="3990975" cy="3005138"/>
          </a:xfrm>
        </p:spPr>
        <p:txBody>
          <a:bodyPr/>
          <a:lstStyle/>
          <a:p>
            <a:pPr marL="514350" indent="-514350">
              <a:buFont typeface="+mj-lt"/>
              <a:buAutoNum type="arabicPeriod"/>
              <a:defRPr/>
            </a:pPr>
            <a:r>
              <a:rPr lang="en-US" altLang="zh-TW" sz="2800" dirty="0" smtClean="0">
                <a:latin typeface="+mn-lt"/>
              </a:rPr>
              <a:t>Retrieve the relevant papers in your area</a:t>
            </a:r>
          </a:p>
          <a:p>
            <a:pPr marL="514350" indent="-514350">
              <a:buFont typeface="+mj-lt"/>
              <a:buAutoNum type="arabicPeriod"/>
              <a:defRPr/>
            </a:pPr>
            <a:r>
              <a:rPr lang="en-US" sz="2800" dirty="0" smtClean="0">
                <a:latin typeface="+mn-lt"/>
              </a:rPr>
              <a:t>Zoom quickly into the high impact papers</a:t>
            </a:r>
          </a:p>
          <a:p>
            <a:pPr marL="514350" indent="-514350">
              <a:buFont typeface="+mj-lt"/>
              <a:buAutoNum type="arabicPeriod"/>
              <a:defRPr/>
            </a:pPr>
            <a:r>
              <a:rPr lang="en-US" sz="2800" dirty="0" smtClean="0">
                <a:latin typeface="+mn-lt"/>
              </a:rPr>
              <a:t>Trace the progress of a research with citations</a:t>
            </a:r>
          </a:p>
          <a:p>
            <a:pPr>
              <a:buFont typeface="Arial" charset="0"/>
              <a:buNone/>
              <a:defRPr/>
            </a:pPr>
            <a:endParaRPr lang="en-US" sz="2000" dirty="0" smtClean="0"/>
          </a:p>
        </p:txBody>
      </p:sp>
      <p:sp>
        <p:nvSpPr>
          <p:cNvPr id="10243" name="Rectangle 6"/>
          <p:cNvSpPr>
            <a:spLocks noChangeArrowheads="1"/>
          </p:cNvSpPr>
          <p:nvPr/>
        </p:nvSpPr>
        <p:spPr bwMode="auto">
          <a:xfrm>
            <a:off x="520700" y="1092200"/>
            <a:ext cx="7962900" cy="533400"/>
          </a:xfrm>
          <a:prstGeom prst="rect">
            <a:avLst/>
          </a:prstGeom>
          <a:solidFill>
            <a:schemeClr val="bg1"/>
          </a:solidFill>
          <a:ln w="9525" algn="ctr">
            <a:noFill/>
            <a:round/>
            <a:headEnd/>
            <a:tailEnd/>
          </a:ln>
        </p:spPr>
        <p:txBody>
          <a:bodyPr lIns="0" tIns="0" rIns="182880" bIns="0"/>
          <a:lstStyle/>
          <a:p>
            <a:pPr>
              <a:spcBef>
                <a:spcPct val="50000"/>
              </a:spcBef>
            </a:pPr>
            <a:endParaRPr kumimoji="0" lang="en-US" altLang="zh-TW" sz="2400"/>
          </a:p>
        </p:txBody>
      </p:sp>
      <p:pic>
        <p:nvPicPr>
          <p:cNvPr id="10244" name="Picture 2"/>
          <p:cNvPicPr>
            <a:picLocks noChangeAspect="1" noChangeArrowheads="1"/>
          </p:cNvPicPr>
          <p:nvPr/>
        </p:nvPicPr>
        <p:blipFill>
          <a:blip r:embed="rId3" cstate="print"/>
          <a:srcRect/>
          <a:stretch>
            <a:fillRect/>
          </a:stretch>
        </p:blipFill>
        <p:spPr bwMode="auto">
          <a:xfrm>
            <a:off x="376238" y="376238"/>
            <a:ext cx="3808412" cy="3240087"/>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圖片 1" descr="圖片 221.png"/>
          <p:cNvPicPr>
            <a:picLocks noChangeAspect="1"/>
          </p:cNvPicPr>
          <p:nvPr/>
        </p:nvPicPr>
        <p:blipFill>
          <a:blip r:embed="rId3" cstate="print"/>
          <a:srcRect/>
          <a:stretch>
            <a:fillRect/>
          </a:stretch>
        </p:blipFill>
        <p:spPr bwMode="auto">
          <a:xfrm>
            <a:off x="42863" y="914400"/>
            <a:ext cx="9058275" cy="5448300"/>
          </a:xfrm>
          <a:prstGeom prst="rect">
            <a:avLst/>
          </a:prstGeom>
          <a:noFill/>
          <a:ln w="9525">
            <a:noFill/>
            <a:miter lim="800000"/>
            <a:headEnd/>
            <a:tailEnd/>
          </a:ln>
        </p:spPr>
      </p:pic>
      <p:sp>
        <p:nvSpPr>
          <p:cNvPr id="3" name="文字方塊 2"/>
          <p:cNvSpPr txBox="1"/>
          <p:nvPr/>
        </p:nvSpPr>
        <p:spPr>
          <a:xfrm>
            <a:off x="2133600" y="152400"/>
            <a:ext cx="4724400" cy="646331"/>
          </a:xfrm>
          <a:prstGeom prst="rect">
            <a:avLst/>
          </a:prstGeom>
        </p:spPr>
        <p:style>
          <a:lnRef idx="0">
            <a:schemeClr val="accent6"/>
          </a:lnRef>
          <a:fillRef idx="3">
            <a:schemeClr val="accent6"/>
          </a:fillRef>
          <a:effectRef idx="3">
            <a:schemeClr val="accent6"/>
          </a:effectRef>
          <a:fontRef idx="minor">
            <a:schemeClr val="lt1"/>
          </a:fontRef>
        </p:style>
        <p:txBody>
          <a:bodyPr>
            <a:spAutoFit/>
          </a:bodyPr>
          <a:lstStyle/>
          <a:p>
            <a:pPr algn="ctr">
              <a:defRPr/>
            </a:pPr>
            <a:r>
              <a:rPr lang="en-US" altLang="zh-TW" sz="3600" dirty="0">
                <a:ea typeface="標楷體" pitchFamily="65" charset="-120"/>
              </a:rPr>
              <a:t>Search by Topic</a:t>
            </a:r>
            <a:endParaRPr lang="zh-TW" altLang="en-US" sz="3600" dirty="0">
              <a:ea typeface="標楷體" pitchFamily="65" charset="-12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1337</TotalTime>
  <Words>1116</Words>
  <Application>Microsoft Office PowerPoint</Application>
  <PresentationFormat>如螢幕大小 (4:3)</PresentationFormat>
  <Paragraphs>203</Paragraphs>
  <Slides>64</Slides>
  <Notes>15</Notes>
  <HiddenSlides>0</HiddenSlides>
  <MMClips>0</MMClips>
  <ScaleCrop>false</ScaleCrop>
  <HeadingPairs>
    <vt:vector size="4" baseType="variant">
      <vt:variant>
        <vt:lpstr>佈景主題</vt:lpstr>
      </vt:variant>
      <vt:variant>
        <vt:i4>1</vt:i4>
      </vt:variant>
      <vt:variant>
        <vt:lpstr>投影片標題</vt:lpstr>
      </vt:variant>
      <vt:variant>
        <vt:i4>64</vt:i4>
      </vt:variant>
    </vt:vector>
  </HeadingPairs>
  <TitlesOfParts>
    <vt:vector size="65" baseType="lpstr">
      <vt:lpstr>Office 佈景主題</vt:lpstr>
      <vt:lpstr>如何提昇研究競爭力－活用 WOS、JCR、DCI 及 ResearcherID</vt:lpstr>
      <vt:lpstr>大 綱</vt:lpstr>
      <vt:lpstr>[Part 1]</vt:lpstr>
      <vt:lpstr>整合Web of Science平台工具</vt:lpstr>
      <vt:lpstr>Can this process be improved ?</vt:lpstr>
      <vt:lpstr>Is it a more efficient way for research ?</vt:lpstr>
      <vt:lpstr>PowerPoint 簡報</vt:lpstr>
      <vt:lpstr>PowerPoint 簡報</vt:lpstr>
      <vt:lpstr>PowerPoint 簡報</vt:lpstr>
      <vt:lpstr>PowerPoint 簡報</vt:lpstr>
      <vt:lpstr>PowerPoint 簡報</vt:lpstr>
      <vt:lpstr>PowerPoint 簡報</vt:lpstr>
      <vt:lpstr>Citation Map</vt:lpstr>
      <vt:lpstr>PowerPoint 簡報</vt:lpstr>
      <vt:lpstr>PowerPoint 簡報</vt:lpstr>
      <vt:lpstr>PowerPoint 簡報</vt:lpstr>
      <vt:lpstr>Analysis of development trends</vt:lpstr>
      <vt:lpstr>PowerPoint 簡報</vt:lpstr>
      <vt:lpstr>Where should I submit my publication? Target at the high impact factor journals for submission</vt:lpstr>
      <vt:lpstr>Some factors to consider before article submission …</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重點整理</vt:lpstr>
      <vt:lpstr>Manage references painlessly and happy writing Use EndNote Online</vt:lpstr>
      <vt:lpstr>PowerPoint 簡報</vt:lpstr>
      <vt:lpstr>PowerPoint 簡報</vt:lpstr>
      <vt:lpstr>PowerPoint 簡報</vt:lpstr>
      <vt:lpstr>PowerPoint 簡報</vt:lpstr>
      <vt:lpstr>PowerPoint 簡報</vt:lpstr>
      <vt:lpstr>PowerPoint 簡報</vt:lpstr>
      <vt:lpstr>PowerPoint 簡報</vt:lpstr>
      <vt:lpstr>How to promote your publications with a live CV ?</vt:lpstr>
      <vt:lpstr>PowerPoint 簡報</vt:lpstr>
      <vt:lpstr>Create an accurate Citation Metrics  Understand your performance progress!</vt:lpstr>
      <vt:lpstr>Collaboration Network</vt:lpstr>
      <vt:lpstr>PowerPoint 簡報</vt:lpstr>
      <vt:lpstr>PowerPoint 簡報</vt:lpstr>
      <vt:lpstr>PowerPoint 簡報</vt:lpstr>
      <vt:lpstr>[Part 2]</vt:lpstr>
      <vt:lpstr>PowerPoint 簡報</vt:lpstr>
      <vt:lpstr>PowerPoint 簡報</vt:lpstr>
      <vt:lpstr>PowerPoint 簡報</vt:lpstr>
      <vt:lpstr>PowerPoint 簡報</vt:lpstr>
      <vt:lpstr>PowerPoint 簡報</vt:lpstr>
      <vt:lpstr>PowerPoint 簡報</vt:lpstr>
      <vt:lpstr>PowerPoint 簡報</vt:lpstr>
      <vt:lpstr>[Part 3]</vt:lpstr>
      <vt:lpstr>PowerPoint 簡報</vt:lpstr>
      <vt:lpstr>PowerPoint 簡報</vt:lpstr>
      <vt:lpstr>PowerPoint 簡報</vt:lpstr>
      <vt:lpstr>PowerPoint 簡報</vt:lpstr>
      <vt:lpstr>PowerPoint 簡報</vt:lpstr>
      <vt:lpstr>PowerPoint 簡報</vt:lpstr>
      <vt:lpstr>PowerPoint 簡報</vt:lpstr>
      <vt:lpstr>PowerPoint 簡報</vt:lpstr>
      <vt:lpstr>Useful Links</vt:lpstr>
      <vt:lpstr>謝謝大家~</vt:lpstr>
    </vt:vector>
  </TitlesOfParts>
  <Company>金三碩</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user</dc:creator>
  <cp:lastModifiedBy>user</cp:lastModifiedBy>
  <cp:revision>139</cp:revision>
  <dcterms:created xsi:type="dcterms:W3CDTF">2014-09-02T05:38:45Z</dcterms:created>
  <dcterms:modified xsi:type="dcterms:W3CDTF">2014-11-26T07:32:14Z</dcterms:modified>
</cp:coreProperties>
</file>