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59" r:id="rId4"/>
    <p:sldId id="266" r:id="rId5"/>
    <p:sldId id="267" r:id="rId6"/>
    <p:sldId id="269" r:id="rId7"/>
    <p:sldId id="268" r:id="rId8"/>
    <p:sldId id="270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CDCDC"/>
    <a:srgbClr val="7F6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14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50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02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938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50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94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563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045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16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37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9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8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70290-B9F7-4198-9E04-6938C8AB6255}" type="datetimeFigureOut">
              <a:rPr lang="zh-TW" altLang="en-US" smtClean="0"/>
              <a:t>2024/8/27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59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drive.narlabs.org.tw/navigate/a/#/s/894C6D3B91C94C3EB0D0B4237BC47B426B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D52FC3-1EFA-4A86-F30E-51ED7D4E1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中臺科技大學 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VPN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使用教學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EBF7F08-230D-E967-7D32-6A7E7DE5FA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圖資處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資訊服務組</a:t>
            </a:r>
          </a:p>
        </p:txBody>
      </p:sp>
    </p:spTree>
    <p:extLst>
      <p:ext uri="{BB962C8B-B14F-4D97-AF65-F5344CB8AC3E}">
        <p14:creationId xmlns:p14="http://schemas.microsoft.com/office/powerpoint/2010/main" val="312647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3D69BFE-4634-4573-9661-35C9BBEB0893}"/>
              </a:ext>
            </a:extLst>
          </p:cNvPr>
          <p:cNvSpPr/>
          <p:nvPr/>
        </p:nvSpPr>
        <p:spPr>
          <a:xfrm>
            <a:off x="838200" y="5943798"/>
            <a:ext cx="10341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網址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https://ndrive.narlabs.org.tw/navigate/a/#/s/894C6D3B91C94C3EB0D0B4237BC47B426BL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669CBBA-01FE-47C0-8B1F-8EBE2A61F3CF}"/>
              </a:ext>
            </a:extLst>
          </p:cNvPr>
          <p:cNvSpPr/>
          <p:nvPr/>
        </p:nvSpPr>
        <p:spPr>
          <a:xfrm>
            <a:off x="827311" y="1609760"/>
            <a:ext cx="10341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</a:t>
            </a:r>
            <a:r>
              <a:rPr lang="en-US" altLang="zh-TW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Ivanti Secure Access Client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請依作業系統下載</a:t>
            </a:r>
            <a:r>
              <a:rPr lang="en-US" altLang="zh-TW" b="1" u="sng" dirty="0">
                <a:solidFill>
                  <a:srgbClr val="134FB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 tooltip="https://ndrive.narlabs.org.tw/navigate/a/#/s/894C6D3B91C94C3EB0D0B4237BC47B426BL"/>
              </a:rPr>
              <a:t>VPN</a:t>
            </a:r>
            <a:r>
              <a:rPr lang="zh-TW" altLang="en-US" b="1" u="sng" dirty="0">
                <a:solidFill>
                  <a:srgbClr val="134FB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 tooltip="https://ndrive.narlabs.org.tw/navigate/a/#/s/894C6D3B91C94C3EB0D0B4237BC47B426BL"/>
              </a:rPr>
              <a:t>連線軟體</a:t>
            </a:r>
            <a:r>
              <a:rPr lang="en-US" altLang="zh-TW" b="1" u="sng" dirty="0">
                <a:solidFill>
                  <a:srgbClr val="134FB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 tooltip="https://ndrive.narlabs.org.tw/navigate/a/#/s/894C6D3B91C94C3EB0D0B4237BC47B426BL"/>
              </a:rPr>
              <a:t>Ivanti Secure Access Client </a:t>
            </a:r>
            <a:r>
              <a:rPr lang="zh-TW" altLang="en-US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並手動安裝，</a:t>
            </a:r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載點登入密碼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nchc</a:t>
            </a:r>
            <a:r>
              <a:rPr lang="zh-TW" altLang="en-US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endParaRPr lang="zh-TW" altLang="en-US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2B2F50E7-9F00-4088-B2F1-7601AF733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VPN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連線軟體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為例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3B4CE66-CA62-434B-A5DF-0BE5EB1C1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899" y="2513234"/>
            <a:ext cx="8252012" cy="333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13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3375684E-2D67-499E-91AA-8C47759633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133"/>
          <a:stretch/>
        </p:blipFill>
        <p:spPr>
          <a:xfrm>
            <a:off x="1265464" y="1473949"/>
            <a:ext cx="9661071" cy="2452592"/>
          </a:xfrm>
          <a:prstGeom prst="rect">
            <a:avLst/>
          </a:prstGeom>
        </p:spPr>
      </p:pic>
      <p:sp>
        <p:nvSpPr>
          <p:cNvPr id="9" name="標題 8">
            <a:extLst>
              <a:ext uri="{FF2B5EF4-FFF2-40B4-BE49-F238E27FC236}">
                <a16:creationId xmlns:a16="http://schemas.microsoft.com/office/drawing/2014/main" id="{8C82143D-4E0A-4062-81C9-088EEDF6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登入後，建議下載最新版軟體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14B2E96-8434-423B-9529-032904888BE3}"/>
              </a:ext>
            </a:extLst>
          </p:cNvPr>
          <p:cNvSpPr/>
          <p:nvPr/>
        </p:nvSpPr>
        <p:spPr>
          <a:xfrm>
            <a:off x="1420586" y="2766854"/>
            <a:ext cx="8752114" cy="3192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729F56F6-5117-4E3A-9656-24BC2624A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5464" y="4611845"/>
            <a:ext cx="9661071" cy="1753109"/>
          </a:xfrm>
          <a:prstGeom prst="rect">
            <a:avLst/>
          </a:prstGeom>
        </p:spPr>
      </p:pic>
      <p:sp>
        <p:nvSpPr>
          <p:cNvPr id="3" name="箭號: 向下 2">
            <a:extLst>
              <a:ext uri="{FF2B5EF4-FFF2-40B4-BE49-F238E27FC236}">
                <a16:creationId xmlns:a16="http://schemas.microsoft.com/office/drawing/2014/main" id="{F86A5B75-63A0-B47A-E718-D1346057CC6B}"/>
              </a:ext>
            </a:extLst>
          </p:cNvPr>
          <p:cNvSpPr/>
          <p:nvPr/>
        </p:nvSpPr>
        <p:spPr>
          <a:xfrm>
            <a:off x="2542455" y="3926541"/>
            <a:ext cx="1710466" cy="89288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13F2257-3A43-6BED-4305-730ACD6BFDA7}"/>
              </a:ext>
            </a:extLst>
          </p:cNvPr>
          <p:cNvSpPr txBox="1"/>
          <p:nvPr/>
        </p:nvSpPr>
        <p:spPr>
          <a:xfrm>
            <a:off x="4367604" y="4188317"/>
            <a:ext cx="4815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22.7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R2(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此版本為製作教學時的最新版本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050D09A-228A-0575-4AA3-7C6B812E0E8E}"/>
              </a:ext>
            </a:extLst>
          </p:cNvPr>
          <p:cNvSpPr txBox="1"/>
          <p:nvPr/>
        </p:nvSpPr>
        <p:spPr>
          <a:xfrm>
            <a:off x="4087905" y="5475202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Mac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37E560C-8F34-6044-5B27-6501F3533CA4}"/>
              </a:ext>
            </a:extLst>
          </p:cNvPr>
          <p:cNvSpPr txBox="1"/>
          <p:nvPr/>
        </p:nvSpPr>
        <p:spPr>
          <a:xfrm>
            <a:off x="4463545" y="5855292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Windows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</a:t>
            </a: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2E9F3182-88DB-232A-ED49-1DABB4A2223F}"/>
              </a:ext>
            </a:extLst>
          </p:cNvPr>
          <p:cNvCxnSpPr>
            <a:cxnSpLocks/>
          </p:cNvCxnSpPr>
          <p:nvPr/>
        </p:nvCxnSpPr>
        <p:spPr>
          <a:xfrm>
            <a:off x="3051838" y="6224624"/>
            <a:ext cx="3529594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2E4C6FF5-A26B-0BD9-A2AA-8B0C3BA54888}"/>
              </a:ext>
            </a:extLst>
          </p:cNvPr>
          <p:cNvCxnSpPr>
            <a:cxnSpLocks/>
          </p:cNvCxnSpPr>
          <p:nvPr/>
        </p:nvCxnSpPr>
        <p:spPr>
          <a:xfrm>
            <a:off x="3051838" y="5844534"/>
            <a:ext cx="2608933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63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2D51A5-E44A-A3D8-19F7-F5811DD5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Ivanti Secure Access Client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38E4A0EE-97A6-41E0-8551-1C4D2CA9F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14" y="2545825"/>
            <a:ext cx="1076325" cy="1304925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2A5ACC34-0A0B-48C8-AFEC-5B883F496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0590" y="2545825"/>
            <a:ext cx="4714875" cy="368617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C03B213-7F41-4B72-9022-258D0866E4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0170" y="2545826"/>
            <a:ext cx="4714875" cy="3686175"/>
          </a:xfrm>
          <a:prstGeom prst="rect">
            <a:avLst/>
          </a:prstGeom>
        </p:spPr>
      </p:pic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7A530CF-FDAC-E155-8E2C-FB9447687AC7}"/>
              </a:ext>
            </a:extLst>
          </p:cNvPr>
          <p:cNvCxnSpPr/>
          <p:nvPr/>
        </p:nvCxnSpPr>
        <p:spPr>
          <a:xfrm>
            <a:off x="365759" y="2269862"/>
            <a:ext cx="115200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D558ED41-B39F-7D9A-325A-C7ED653AFE01}"/>
              </a:ext>
            </a:extLst>
          </p:cNvPr>
          <p:cNvSpPr txBox="1"/>
          <p:nvPr/>
        </p:nvSpPr>
        <p:spPr>
          <a:xfrm>
            <a:off x="435147" y="1564174"/>
            <a:ext cx="534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E7DE21E-0D4B-46DD-1FC6-4E8A03C1F42C}"/>
              </a:ext>
            </a:extLst>
          </p:cNvPr>
          <p:cNvSpPr txBox="1"/>
          <p:nvPr/>
        </p:nvSpPr>
        <p:spPr>
          <a:xfrm>
            <a:off x="1930590" y="1564173"/>
            <a:ext cx="2688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點選下一步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638F7889-839B-BCBF-80EF-A79171B428F1}"/>
              </a:ext>
            </a:extLst>
          </p:cNvPr>
          <p:cNvSpPr txBox="1"/>
          <p:nvPr/>
        </p:nvSpPr>
        <p:spPr>
          <a:xfrm>
            <a:off x="7042265" y="1548399"/>
            <a:ext cx="227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點選安裝</a:t>
            </a:r>
          </a:p>
        </p:txBody>
      </p:sp>
    </p:spTree>
    <p:extLst>
      <p:ext uri="{BB962C8B-B14F-4D97-AF65-F5344CB8AC3E}">
        <p14:creationId xmlns:p14="http://schemas.microsoft.com/office/powerpoint/2010/main" val="64293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2D51A5-E44A-A3D8-19F7-F5811DD5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Ivanti Secure Access Client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7A530CF-FDAC-E155-8E2C-FB9447687AC7}"/>
              </a:ext>
            </a:extLst>
          </p:cNvPr>
          <p:cNvCxnSpPr/>
          <p:nvPr/>
        </p:nvCxnSpPr>
        <p:spPr>
          <a:xfrm>
            <a:off x="365759" y="2398956"/>
            <a:ext cx="115200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D558ED41-B39F-7D9A-325A-C7ED653AFE01}"/>
              </a:ext>
            </a:extLst>
          </p:cNvPr>
          <p:cNvSpPr txBox="1"/>
          <p:nvPr/>
        </p:nvSpPr>
        <p:spPr>
          <a:xfrm>
            <a:off x="435147" y="1693268"/>
            <a:ext cx="534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E7DE21E-0D4B-46DD-1FC6-4E8A03C1F42C}"/>
              </a:ext>
            </a:extLst>
          </p:cNvPr>
          <p:cNvSpPr txBox="1"/>
          <p:nvPr/>
        </p:nvSpPr>
        <p:spPr>
          <a:xfrm>
            <a:off x="4229842" y="1690421"/>
            <a:ext cx="534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638F7889-839B-BCBF-80EF-A79171B428F1}"/>
              </a:ext>
            </a:extLst>
          </p:cNvPr>
          <p:cNvSpPr txBox="1"/>
          <p:nvPr/>
        </p:nvSpPr>
        <p:spPr>
          <a:xfrm>
            <a:off x="8093925" y="1691874"/>
            <a:ext cx="227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點選完成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9249631-26A4-CD81-09E3-374DB2BC7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842" y="2815103"/>
            <a:ext cx="3600000" cy="2814545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147A4B71-F737-DB8E-A9CD-3829D7C3A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59" y="2842376"/>
            <a:ext cx="3600000" cy="2814545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B8401F23-1530-83E6-EEE0-6EA5840832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3925" y="2815104"/>
            <a:ext cx="3600000" cy="281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4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群組 11">
            <a:extLst>
              <a:ext uri="{FF2B5EF4-FFF2-40B4-BE49-F238E27FC236}">
                <a16:creationId xmlns:a16="http://schemas.microsoft.com/office/drawing/2014/main" id="{71600903-28D3-22D4-4307-3FB69B824C8C}"/>
              </a:ext>
            </a:extLst>
          </p:cNvPr>
          <p:cNvGrpSpPr/>
          <p:nvPr/>
        </p:nvGrpSpPr>
        <p:grpSpPr>
          <a:xfrm>
            <a:off x="4229842" y="2378916"/>
            <a:ext cx="3048000" cy="4133850"/>
            <a:chOff x="8093925" y="2378916"/>
            <a:chExt cx="3048000" cy="4133850"/>
          </a:xfrm>
        </p:grpSpPr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A5DC8363-ECF4-438F-B6D9-63994477E0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93925" y="2378916"/>
              <a:ext cx="3048000" cy="4133850"/>
            </a:xfrm>
            <a:prstGeom prst="rect">
              <a:avLst/>
            </a:prstGeom>
          </p:spPr>
        </p:pic>
        <p:sp>
          <p:nvSpPr>
            <p:cNvPr id="11" name="矩形: 圓角 10">
              <a:extLst>
                <a:ext uri="{FF2B5EF4-FFF2-40B4-BE49-F238E27FC236}">
                  <a16:creationId xmlns:a16="http://schemas.microsoft.com/office/drawing/2014/main" id="{8D363CE1-9543-4DBE-2557-AF9CD7988AF4}"/>
                </a:ext>
              </a:extLst>
            </p:cNvPr>
            <p:cNvSpPr/>
            <p:nvPr/>
          </p:nvSpPr>
          <p:spPr>
            <a:xfrm>
              <a:off x="9209135" y="5238974"/>
              <a:ext cx="892296" cy="34424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472D51A5-E44A-A3D8-19F7-F5811DD5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Ivanti Secure Access Client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7A530CF-FDAC-E155-8E2C-FB9447687AC7}"/>
              </a:ext>
            </a:extLst>
          </p:cNvPr>
          <p:cNvCxnSpPr/>
          <p:nvPr/>
        </p:nvCxnSpPr>
        <p:spPr>
          <a:xfrm>
            <a:off x="365759" y="2205307"/>
            <a:ext cx="115200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D558ED41-B39F-7D9A-325A-C7ED653AFE01}"/>
              </a:ext>
            </a:extLst>
          </p:cNvPr>
          <p:cNvSpPr txBox="1"/>
          <p:nvPr/>
        </p:nvSpPr>
        <p:spPr>
          <a:xfrm>
            <a:off x="435147" y="1499619"/>
            <a:ext cx="227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建立連線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E7DE21E-0D4B-46DD-1FC6-4E8A03C1F42C}"/>
              </a:ext>
            </a:extLst>
          </p:cNvPr>
          <p:cNvSpPr txBox="1"/>
          <p:nvPr/>
        </p:nvSpPr>
        <p:spPr>
          <a:xfrm>
            <a:off x="4229842" y="1496772"/>
            <a:ext cx="227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輸入資料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638F7889-839B-BCBF-80EF-A79171B428F1}"/>
              </a:ext>
            </a:extLst>
          </p:cNvPr>
          <p:cNvSpPr txBox="1"/>
          <p:nvPr/>
        </p:nvSpPr>
        <p:spPr>
          <a:xfrm>
            <a:off x="8093925" y="1498225"/>
            <a:ext cx="227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點選連線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B2F94D7-8399-48A1-ACF7-DBD406DCB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47" y="2378916"/>
            <a:ext cx="3048000" cy="4133850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C85EB029-D573-3A20-DB5E-3A8FE2689899}"/>
              </a:ext>
            </a:extLst>
          </p:cNvPr>
          <p:cNvSpPr/>
          <p:nvPr/>
        </p:nvSpPr>
        <p:spPr>
          <a:xfrm>
            <a:off x="2388198" y="3141233"/>
            <a:ext cx="408790" cy="37651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66B6191F-EF2F-82E5-A1C2-9FF16F098735}"/>
              </a:ext>
            </a:extLst>
          </p:cNvPr>
          <p:cNvGrpSpPr/>
          <p:nvPr/>
        </p:nvGrpSpPr>
        <p:grpSpPr>
          <a:xfrm>
            <a:off x="8093925" y="2378916"/>
            <a:ext cx="3048000" cy="4133850"/>
            <a:chOff x="435147" y="2378916"/>
            <a:chExt cx="3048000" cy="4133850"/>
          </a:xfrm>
        </p:grpSpPr>
        <p:pic>
          <p:nvPicPr>
            <p:cNvPr id="14" name="圖片 13">
              <a:extLst>
                <a:ext uri="{FF2B5EF4-FFF2-40B4-BE49-F238E27FC236}">
                  <a16:creationId xmlns:a16="http://schemas.microsoft.com/office/drawing/2014/main" id="{BDFA0715-50EB-F288-35B2-A6168D5526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5147" y="2378916"/>
              <a:ext cx="3048000" cy="4133850"/>
            </a:xfrm>
            <a:prstGeom prst="rect">
              <a:avLst/>
            </a:prstGeom>
          </p:spPr>
        </p:pic>
        <p:sp>
          <p:nvSpPr>
            <p:cNvPr id="20" name="矩形: 圓角 19">
              <a:extLst>
                <a:ext uri="{FF2B5EF4-FFF2-40B4-BE49-F238E27FC236}">
                  <a16:creationId xmlns:a16="http://schemas.microsoft.com/office/drawing/2014/main" id="{29EC8ED4-6C6F-91ED-B851-E80BACDA0F1F}"/>
                </a:ext>
              </a:extLst>
            </p:cNvPr>
            <p:cNvSpPr/>
            <p:nvPr/>
          </p:nvSpPr>
          <p:spPr>
            <a:xfrm>
              <a:off x="2507121" y="3491284"/>
              <a:ext cx="892296" cy="34424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38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2D51A5-E44A-A3D8-19F7-F5811DD5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Ivanti Secure Access Client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7A530CF-FDAC-E155-8E2C-FB9447687AC7}"/>
              </a:ext>
            </a:extLst>
          </p:cNvPr>
          <p:cNvCxnSpPr/>
          <p:nvPr/>
        </p:nvCxnSpPr>
        <p:spPr>
          <a:xfrm>
            <a:off x="365759" y="2205307"/>
            <a:ext cx="115200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D558ED41-B39F-7D9A-325A-C7ED653AFE01}"/>
              </a:ext>
            </a:extLst>
          </p:cNvPr>
          <p:cNvSpPr txBox="1"/>
          <p:nvPr/>
        </p:nvSpPr>
        <p:spPr>
          <a:xfrm>
            <a:off x="435147" y="1499619"/>
            <a:ext cx="3919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輸入資料後按連線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E7DE21E-0D4B-46DD-1FC6-4E8A03C1F42C}"/>
              </a:ext>
            </a:extLst>
          </p:cNvPr>
          <p:cNvSpPr txBox="1"/>
          <p:nvPr/>
        </p:nvSpPr>
        <p:spPr>
          <a:xfrm>
            <a:off x="4777368" y="1496772"/>
            <a:ext cx="3098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記得中斷連線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638F7889-839B-BCBF-80EF-A79171B428F1}"/>
              </a:ext>
            </a:extLst>
          </p:cNvPr>
          <p:cNvSpPr txBox="1"/>
          <p:nvPr/>
        </p:nvSpPr>
        <p:spPr>
          <a:xfrm>
            <a:off x="8081856" y="1496772"/>
            <a:ext cx="3098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恢復原本連線</a:t>
            </a:r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CDAA0613-C70B-17DF-BAE6-34AE71183F09}"/>
              </a:ext>
            </a:extLst>
          </p:cNvPr>
          <p:cNvGrpSpPr/>
          <p:nvPr/>
        </p:nvGrpSpPr>
        <p:grpSpPr>
          <a:xfrm>
            <a:off x="435147" y="2359025"/>
            <a:ext cx="4133850" cy="3171825"/>
            <a:chOff x="435147" y="2475735"/>
            <a:chExt cx="4133850" cy="3171825"/>
          </a:xfrm>
        </p:grpSpPr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D52C3997-7544-312B-CE35-DC31A76C3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147" y="2475735"/>
              <a:ext cx="4133850" cy="3171825"/>
            </a:xfrm>
            <a:prstGeom prst="rect">
              <a:avLst/>
            </a:prstGeom>
          </p:spPr>
        </p:pic>
        <p:sp>
          <p:nvSpPr>
            <p:cNvPr id="23" name="矩形: 圓角 22">
              <a:extLst>
                <a:ext uri="{FF2B5EF4-FFF2-40B4-BE49-F238E27FC236}">
                  <a16:creationId xmlns:a16="http://schemas.microsoft.com/office/drawing/2014/main" id="{0C714560-2081-A2E0-AEE2-9B99A65DB311}"/>
                </a:ext>
              </a:extLst>
            </p:cNvPr>
            <p:cNvSpPr/>
            <p:nvPr/>
          </p:nvSpPr>
          <p:spPr>
            <a:xfrm>
              <a:off x="2734997" y="5225060"/>
              <a:ext cx="892296" cy="34424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6" name="圖片 25">
            <a:extLst>
              <a:ext uri="{FF2B5EF4-FFF2-40B4-BE49-F238E27FC236}">
                <a16:creationId xmlns:a16="http://schemas.microsoft.com/office/drawing/2014/main" id="{1012BAEF-1EE3-71A9-D228-587AF414C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025" y="2359025"/>
            <a:ext cx="3048000" cy="4133850"/>
          </a:xfrm>
          <a:prstGeom prst="rect">
            <a:avLst/>
          </a:prstGeom>
        </p:spPr>
      </p:pic>
      <p:pic>
        <p:nvPicPr>
          <p:cNvPr id="27" name="圖片 26">
            <a:extLst>
              <a:ext uri="{FF2B5EF4-FFF2-40B4-BE49-F238E27FC236}">
                <a16:creationId xmlns:a16="http://schemas.microsoft.com/office/drawing/2014/main" id="{1A8A2FB0-20CB-0629-2C4A-FBD097F957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9053" y="2359025"/>
            <a:ext cx="3048000" cy="4133850"/>
          </a:xfrm>
          <a:prstGeom prst="rect">
            <a:avLst/>
          </a:prstGeom>
        </p:spPr>
      </p:pic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6079ED10-594D-D0A5-7457-1E6B0211DC3B}"/>
              </a:ext>
            </a:extLst>
          </p:cNvPr>
          <p:cNvSpPr/>
          <p:nvPr/>
        </p:nvSpPr>
        <p:spPr>
          <a:xfrm>
            <a:off x="7013986" y="3461274"/>
            <a:ext cx="756794" cy="3442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4274A41-A841-60BC-90BD-9522C802FD27}"/>
              </a:ext>
            </a:extLst>
          </p:cNvPr>
          <p:cNvSpPr txBox="1"/>
          <p:nvPr/>
        </p:nvSpPr>
        <p:spPr>
          <a:xfrm>
            <a:off x="4881697" y="4076771"/>
            <a:ext cx="29546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結束使用，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務必記得中斷連線。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22DF9897-5E88-64A0-385D-BCE9654B09F0}"/>
              </a:ext>
            </a:extLst>
          </p:cNvPr>
          <p:cNvSpPr txBox="1"/>
          <p:nvPr/>
        </p:nvSpPr>
        <p:spPr>
          <a:xfrm>
            <a:off x="8348916" y="4261436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恢復校外連線模式</a:t>
            </a:r>
          </a:p>
        </p:txBody>
      </p:sp>
    </p:spTree>
    <p:extLst>
      <p:ext uri="{BB962C8B-B14F-4D97-AF65-F5344CB8AC3E}">
        <p14:creationId xmlns:p14="http://schemas.microsoft.com/office/powerpoint/2010/main" val="1438805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2D51A5-E44A-A3D8-19F7-F5811DD5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檢查自己的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位置</a:t>
            </a: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7A530CF-FDAC-E155-8E2C-FB9447687AC7}"/>
              </a:ext>
            </a:extLst>
          </p:cNvPr>
          <p:cNvCxnSpPr/>
          <p:nvPr/>
        </p:nvCxnSpPr>
        <p:spPr>
          <a:xfrm>
            <a:off x="365759" y="2205307"/>
            <a:ext cx="1152000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D558ED41-B39F-7D9A-325A-C7ED653AFE01}"/>
              </a:ext>
            </a:extLst>
          </p:cNvPr>
          <p:cNvSpPr txBox="1"/>
          <p:nvPr/>
        </p:nvSpPr>
        <p:spPr>
          <a:xfrm>
            <a:off x="435147" y="1499619"/>
            <a:ext cx="3919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滑鼠右鍵打開選單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E7DE21E-0D4B-46DD-1FC6-4E8A03C1F42C}"/>
              </a:ext>
            </a:extLst>
          </p:cNvPr>
          <p:cNvSpPr txBox="1"/>
          <p:nvPr/>
        </p:nvSpPr>
        <p:spPr>
          <a:xfrm>
            <a:off x="4518791" y="1496772"/>
            <a:ext cx="6000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確認取得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120.107.48.xxx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D914FA06-4D57-7B54-D2F2-797CEFE76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47" y="2463004"/>
            <a:ext cx="3048000" cy="413385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6507A74-C307-0563-77FD-1561E37A2DC7}"/>
              </a:ext>
            </a:extLst>
          </p:cNvPr>
          <p:cNvSpPr txBox="1"/>
          <p:nvPr/>
        </p:nvSpPr>
        <p:spPr>
          <a:xfrm>
            <a:off x="481819" y="5358381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用滑鼠右鍵開啟選單</a:t>
            </a: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7E892F39-5FB2-C392-4033-4CB0A5876B2C}"/>
              </a:ext>
            </a:extLst>
          </p:cNvPr>
          <p:cNvSpPr/>
          <p:nvPr/>
        </p:nvSpPr>
        <p:spPr>
          <a:xfrm>
            <a:off x="1538344" y="4141689"/>
            <a:ext cx="1898130" cy="2151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AA96ECD1-61D3-5841-DD8B-039AB048245B}"/>
              </a:ext>
            </a:extLst>
          </p:cNvPr>
          <p:cNvGrpSpPr/>
          <p:nvPr/>
        </p:nvGrpSpPr>
        <p:grpSpPr>
          <a:xfrm>
            <a:off x="4586344" y="2463004"/>
            <a:ext cx="3881414" cy="4105275"/>
            <a:chOff x="3819542" y="2463004"/>
            <a:chExt cx="3881414" cy="4105275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F2AACAA6-FF5B-460F-BA6B-713B3A3956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9542" y="2463004"/>
              <a:ext cx="3810000" cy="4105275"/>
            </a:xfrm>
            <a:prstGeom prst="rect">
              <a:avLst/>
            </a:prstGeom>
          </p:spPr>
        </p:pic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49B7667B-8658-D89E-77CF-D7448A2B6715}"/>
                </a:ext>
              </a:extLst>
            </p:cNvPr>
            <p:cNvCxnSpPr>
              <a:cxnSpLocks/>
            </p:cNvCxnSpPr>
            <p:nvPr/>
          </p:nvCxnSpPr>
          <p:spPr>
            <a:xfrm>
              <a:off x="3953072" y="4515641"/>
              <a:ext cx="3542940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C3111C25-A997-50D6-C2F3-2969E15D497D}"/>
                </a:ext>
              </a:extLst>
            </p:cNvPr>
            <p:cNvSpPr txBox="1"/>
            <p:nvPr/>
          </p:nvSpPr>
          <p:spPr>
            <a:xfrm>
              <a:off x="3910040" y="5126462"/>
              <a:ext cx="379091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取得</a:t>
              </a:r>
              <a:r>
                <a:rPr lang="en-US" altLang="zh-TW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120.107.48.XXX</a:t>
              </a:r>
              <a:r>
                <a:rPr lang="zh-TW" altLang="en-US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</a:t>
              </a:r>
              <a:r>
                <a:rPr lang="en-US" altLang="zh-TW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IP</a:t>
              </a:r>
              <a:r>
                <a:rPr lang="zh-TW" altLang="en-US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代表已成功連回校內網路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4393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218</Words>
  <Application>Microsoft Office PowerPoint</Application>
  <PresentationFormat>寬螢幕</PresentationFormat>
  <Paragraphs>36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Calibri</vt:lpstr>
      <vt:lpstr>Calibri Light</vt:lpstr>
      <vt:lpstr>Office 佈景主題</vt:lpstr>
      <vt:lpstr>中臺科技大學  VPN使用教學</vt:lpstr>
      <vt:lpstr>下載VPN連線軟體-以Windows為例</vt:lpstr>
      <vt:lpstr>登入後，建議下載最新版軟體</vt:lpstr>
      <vt:lpstr>安裝Ivanti Secure Access Client</vt:lpstr>
      <vt:lpstr>安裝Ivanti Secure Access Client</vt:lpstr>
      <vt:lpstr>使用Ivanti Secure Access Client</vt:lpstr>
      <vt:lpstr>使用Ivanti Secure Access Client</vt:lpstr>
      <vt:lpstr>附錄:檢查自己的IP位置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黃鉉瑋</cp:lastModifiedBy>
  <cp:revision>17</cp:revision>
  <dcterms:created xsi:type="dcterms:W3CDTF">2020-01-07T08:07:18Z</dcterms:created>
  <dcterms:modified xsi:type="dcterms:W3CDTF">2024-08-27T03:59:31Z</dcterms:modified>
</cp:coreProperties>
</file>