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72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6509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002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938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650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394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5635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045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416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537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49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70290-B9F7-4198-9E04-6938C8AB6255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38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70290-B9F7-4198-9E04-6938C8AB6255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C7EC1-0363-474C-8648-242C3778D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159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1389530" y="224543"/>
            <a:ext cx="3209925" cy="2924175"/>
            <a:chOff x="815420" y="251437"/>
            <a:chExt cx="3209925" cy="2924175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5420" y="251437"/>
              <a:ext cx="3209925" cy="2924175"/>
            </a:xfrm>
            <a:prstGeom prst="rect">
              <a:avLst/>
            </a:prstGeom>
          </p:spPr>
        </p:pic>
        <p:sp>
          <p:nvSpPr>
            <p:cNvPr id="5" name="矩形 4"/>
            <p:cNvSpPr/>
            <p:nvPr/>
          </p:nvSpPr>
          <p:spPr>
            <a:xfrm>
              <a:off x="991518" y="2137273"/>
              <a:ext cx="2445745" cy="506776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31992"/>
            <a:ext cx="5460522" cy="3197008"/>
          </a:xfrm>
          <a:prstGeom prst="rect">
            <a:avLst/>
          </a:prstGeom>
        </p:spPr>
      </p:pic>
      <p:sp>
        <p:nvSpPr>
          <p:cNvPr id="2" name="向右箭號 1"/>
          <p:cNvSpPr/>
          <p:nvPr/>
        </p:nvSpPr>
        <p:spPr>
          <a:xfrm>
            <a:off x="242047" y="2101146"/>
            <a:ext cx="600267" cy="48409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" name="向右箭號 7"/>
          <p:cNvSpPr/>
          <p:nvPr/>
        </p:nvSpPr>
        <p:spPr>
          <a:xfrm>
            <a:off x="5665694" y="2375108"/>
            <a:ext cx="600267" cy="48409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pSp>
        <p:nvGrpSpPr>
          <p:cNvPr id="9" name="群組 8"/>
          <p:cNvGrpSpPr/>
          <p:nvPr/>
        </p:nvGrpSpPr>
        <p:grpSpPr>
          <a:xfrm>
            <a:off x="760511" y="3583753"/>
            <a:ext cx="5505450" cy="2837129"/>
            <a:chOff x="377385" y="749147"/>
            <a:chExt cx="5505450" cy="2837129"/>
          </a:xfrm>
        </p:grpSpPr>
        <p:pic>
          <p:nvPicPr>
            <p:cNvPr id="10" name="圖片 9"/>
            <p:cNvPicPr>
              <a:picLocks noChangeAspect="1"/>
            </p:cNvPicPr>
            <p:nvPr/>
          </p:nvPicPr>
          <p:blipFill rotWithShape="1">
            <a:blip r:embed="rId4"/>
            <a:srcRect t="14846"/>
            <a:stretch/>
          </p:blipFill>
          <p:spPr>
            <a:xfrm>
              <a:off x="377385" y="804231"/>
              <a:ext cx="3857625" cy="2782045"/>
            </a:xfrm>
            <a:prstGeom prst="rect">
              <a:avLst/>
            </a:prstGeom>
          </p:spPr>
        </p:pic>
        <p:pic>
          <p:nvPicPr>
            <p:cNvPr id="11" name="圖片 10"/>
            <p:cNvPicPr>
              <a:picLocks noChangeAspect="1"/>
            </p:cNvPicPr>
            <p:nvPr/>
          </p:nvPicPr>
          <p:blipFill rotWithShape="1">
            <a:blip r:embed="rId5"/>
            <a:srcRect t="13820"/>
            <a:stretch/>
          </p:blipFill>
          <p:spPr>
            <a:xfrm>
              <a:off x="4235010" y="749147"/>
              <a:ext cx="1647825" cy="2749913"/>
            </a:xfrm>
            <a:prstGeom prst="rect">
              <a:avLst/>
            </a:prstGeom>
          </p:spPr>
        </p:pic>
      </p:grpSp>
      <p:sp>
        <p:nvSpPr>
          <p:cNvPr id="12" name="向右箭號 11"/>
          <p:cNvSpPr/>
          <p:nvPr/>
        </p:nvSpPr>
        <p:spPr>
          <a:xfrm>
            <a:off x="160244" y="5849572"/>
            <a:ext cx="600267" cy="48409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3956" y="3931634"/>
            <a:ext cx="3572566" cy="2402032"/>
          </a:xfrm>
          <a:prstGeom prst="rect">
            <a:avLst/>
          </a:prstGeom>
        </p:spPr>
      </p:pic>
      <p:sp>
        <p:nvSpPr>
          <p:cNvPr id="13" name="向右箭號 12"/>
          <p:cNvSpPr/>
          <p:nvPr/>
        </p:nvSpPr>
        <p:spPr>
          <a:xfrm>
            <a:off x="7683822" y="5733031"/>
            <a:ext cx="600267" cy="48409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469946" y="5691880"/>
            <a:ext cx="889207" cy="39963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684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4398" y="187688"/>
            <a:ext cx="4114800" cy="3152775"/>
          </a:xfrm>
          <a:prstGeom prst="rect">
            <a:avLst/>
          </a:prstGeom>
        </p:spPr>
      </p:pic>
      <p:grpSp>
        <p:nvGrpSpPr>
          <p:cNvPr id="21" name="群組 20"/>
          <p:cNvGrpSpPr/>
          <p:nvPr/>
        </p:nvGrpSpPr>
        <p:grpSpPr>
          <a:xfrm>
            <a:off x="6829380" y="4505941"/>
            <a:ext cx="4939173" cy="2083189"/>
            <a:chOff x="6829380" y="4505941"/>
            <a:chExt cx="4939173" cy="2083189"/>
          </a:xfrm>
        </p:grpSpPr>
        <p:grpSp>
          <p:nvGrpSpPr>
            <p:cNvPr id="12" name="群組 11"/>
            <p:cNvGrpSpPr/>
            <p:nvPr/>
          </p:nvGrpSpPr>
          <p:grpSpPr>
            <a:xfrm>
              <a:off x="7145195" y="4505941"/>
              <a:ext cx="2686050" cy="1713857"/>
              <a:chOff x="7585916" y="3350887"/>
              <a:chExt cx="2686050" cy="1713857"/>
            </a:xfrm>
          </p:grpSpPr>
          <p:pic>
            <p:nvPicPr>
              <p:cNvPr id="9" name="圖片 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85916" y="4236069"/>
                <a:ext cx="2686050" cy="828675"/>
              </a:xfrm>
              <a:prstGeom prst="rect">
                <a:avLst/>
              </a:prstGeom>
            </p:spPr>
          </p:pic>
          <p:pic>
            <p:nvPicPr>
              <p:cNvPr id="11" name="圖片 10"/>
              <p:cNvPicPr>
                <a:picLocks noChangeAspect="1"/>
              </p:cNvPicPr>
              <p:nvPr/>
            </p:nvPicPr>
            <p:blipFill rotWithShape="1">
              <a:blip r:embed="rId4"/>
              <a:srcRect r="54927"/>
              <a:stretch/>
            </p:blipFill>
            <p:spPr>
              <a:xfrm>
                <a:off x="7585916" y="3350887"/>
                <a:ext cx="1943674" cy="799545"/>
              </a:xfrm>
              <a:prstGeom prst="rect">
                <a:avLst/>
              </a:prstGeom>
            </p:spPr>
          </p:pic>
        </p:grpSp>
        <p:sp>
          <p:nvSpPr>
            <p:cNvPr id="13" name="文字方塊 12"/>
            <p:cNvSpPr txBox="1"/>
            <p:nvPr/>
          </p:nvSpPr>
          <p:spPr>
            <a:xfrm>
              <a:off x="6829380" y="6219798"/>
              <a:ext cx="49391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120.107.48.XXX </a:t>
              </a:r>
              <a:r>
                <a:rPr lang="zh-TW" altLang="en-US" dirty="0" smtClean="0"/>
                <a:t>表示</a:t>
              </a:r>
              <a:r>
                <a:rPr lang="zh-TW" altLang="en-US" dirty="0" smtClean="0"/>
                <a:t>已連線學校可使用校內認證</a:t>
              </a:r>
              <a:endParaRPr lang="zh-TW" altLang="en-US" dirty="0"/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919206" y="107005"/>
            <a:ext cx="3933825" cy="4014010"/>
            <a:chOff x="895967" y="187688"/>
            <a:chExt cx="3933825" cy="4014010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97925" y="187688"/>
              <a:ext cx="2467252" cy="3317001"/>
            </a:xfrm>
            <a:prstGeom prst="rect">
              <a:avLst/>
            </a:prstGeom>
          </p:spPr>
        </p:pic>
        <p:pic>
          <p:nvPicPr>
            <p:cNvPr id="16" name="圖片 15"/>
            <p:cNvPicPr>
              <a:picLocks noChangeAspect="1"/>
            </p:cNvPicPr>
            <p:nvPr/>
          </p:nvPicPr>
          <p:blipFill rotWithShape="1">
            <a:blip r:embed="rId6"/>
            <a:srcRect t="92302"/>
            <a:stretch/>
          </p:blipFill>
          <p:spPr>
            <a:xfrm>
              <a:off x="895967" y="3795485"/>
              <a:ext cx="3933825" cy="406213"/>
            </a:xfrm>
            <a:prstGeom prst="rect">
              <a:avLst/>
            </a:prstGeom>
          </p:spPr>
        </p:pic>
      </p:grpSp>
      <p:sp>
        <p:nvSpPr>
          <p:cNvPr id="18" name="向右箭號 17"/>
          <p:cNvSpPr/>
          <p:nvPr/>
        </p:nvSpPr>
        <p:spPr>
          <a:xfrm>
            <a:off x="303257" y="2048537"/>
            <a:ext cx="600267" cy="48409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891043" y="3723524"/>
            <a:ext cx="677345" cy="47817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2993339" y="1066091"/>
            <a:ext cx="706047" cy="30550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6938682" y="39668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pic>
        <p:nvPicPr>
          <p:cNvPr id="23" name="圖片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9283" y="4395254"/>
            <a:ext cx="5431212" cy="1991737"/>
          </a:xfrm>
          <a:prstGeom prst="rect">
            <a:avLst/>
          </a:prstGeom>
        </p:spPr>
      </p:pic>
      <p:sp>
        <p:nvSpPr>
          <p:cNvPr id="24" name="向右箭號 23"/>
          <p:cNvSpPr/>
          <p:nvPr/>
        </p:nvSpPr>
        <p:spPr>
          <a:xfrm>
            <a:off x="6166684" y="1371600"/>
            <a:ext cx="600267" cy="48409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5" name="向右箭號 24"/>
          <p:cNvSpPr/>
          <p:nvPr/>
        </p:nvSpPr>
        <p:spPr>
          <a:xfrm>
            <a:off x="7879312" y="2810730"/>
            <a:ext cx="600267" cy="48409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6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6" name="向右箭號 25"/>
          <p:cNvSpPr/>
          <p:nvPr/>
        </p:nvSpPr>
        <p:spPr>
          <a:xfrm>
            <a:off x="948671" y="4663666"/>
            <a:ext cx="600267" cy="48409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7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7" name="向右箭號 26"/>
          <p:cNvSpPr/>
          <p:nvPr/>
        </p:nvSpPr>
        <p:spPr>
          <a:xfrm>
            <a:off x="6549734" y="5501692"/>
            <a:ext cx="600267" cy="48409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8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687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</Words>
  <Application>Microsoft Office PowerPoint</Application>
  <PresentationFormat>寬螢幕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5</cp:revision>
  <dcterms:created xsi:type="dcterms:W3CDTF">2020-01-07T08:07:18Z</dcterms:created>
  <dcterms:modified xsi:type="dcterms:W3CDTF">2020-07-10T08:23:53Z</dcterms:modified>
</cp:coreProperties>
</file>